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jfTnvaM6IfXqw4uTPJzfypqi5h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0309274a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g20309274a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0319957e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g20319957e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319957e1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g20319957e1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6010225" y="2648250"/>
            <a:ext cx="5516700" cy="2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700" b="1">
                <a:solidFill>
                  <a:srgbClr val="762280"/>
                </a:solidFill>
                <a:latin typeface="Calibri"/>
                <a:ea typeface="Calibri"/>
                <a:cs typeface="Calibri"/>
                <a:sym typeface="Calibri"/>
              </a:rPr>
              <a:t>ZONA SUROCCIDENTE</a:t>
            </a:r>
            <a:endParaRPr sz="3700" b="1">
              <a:solidFill>
                <a:srgbClr val="7622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 de avance Circular 008 SSF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Mayo 23 2024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9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Zona Sur Occidente </a:t>
            </a:r>
            <a:endParaRPr sz="29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/>
        </p:nvSpPr>
        <p:spPr>
          <a:xfrm>
            <a:off x="762050" y="795125"/>
            <a:ext cx="132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650" y="1021575"/>
            <a:ext cx="11611126" cy="482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0309274ab8_0_0"/>
          <p:cNvSpPr txBox="1"/>
          <p:nvPr/>
        </p:nvSpPr>
        <p:spPr>
          <a:xfrm>
            <a:off x="762000" y="861400"/>
            <a:ext cx="20706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g20309274ab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63" y="2090450"/>
            <a:ext cx="11253074" cy="26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0319957e15_0_0"/>
          <p:cNvSpPr txBox="1"/>
          <p:nvPr/>
        </p:nvSpPr>
        <p:spPr>
          <a:xfrm>
            <a:off x="762000" y="861400"/>
            <a:ext cx="20706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g20319957e1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75" y="1588775"/>
            <a:ext cx="11231849" cy="41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319957e15_0_12"/>
          <p:cNvSpPr txBox="1"/>
          <p:nvPr/>
        </p:nvSpPr>
        <p:spPr>
          <a:xfrm>
            <a:off x="762000" y="861400"/>
            <a:ext cx="20706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g20319957e15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813" y="570438"/>
            <a:ext cx="7600375" cy="57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Panorámica</PresentationFormat>
  <Paragraphs>4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Zuleidy Alvarez</dc:creator>
  <cp:lastModifiedBy>Natalia Ortiz Largo</cp:lastModifiedBy>
  <cp:revision>1</cp:revision>
  <dcterms:created xsi:type="dcterms:W3CDTF">2023-11-24T19:58:53Z</dcterms:created>
  <dcterms:modified xsi:type="dcterms:W3CDTF">2024-05-24T19:11:05Z</dcterms:modified>
</cp:coreProperties>
</file>