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23"/>
  </p:notesMasterIdLst>
  <p:handoutMasterIdLst>
    <p:handoutMasterId r:id="rId24"/>
  </p:handoutMasterIdLst>
  <p:sldIdLst>
    <p:sldId id="259" r:id="rId5"/>
    <p:sldId id="434" r:id="rId6"/>
    <p:sldId id="500" r:id="rId7"/>
    <p:sldId id="266" r:id="rId8"/>
    <p:sldId id="267" r:id="rId9"/>
    <p:sldId id="504" r:id="rId10"/>
    <p:sldId id="512" r:id="rId11"/>
    <p:sldId id="513" r:id="rId12"/>
    <p:sldId id="492" r:id="rId13"/>
    <p:sldId id="505" r:id="rId14"/>
    <p:sldId id="511" r:id="rId15"/>
    <p:sldId id="506" r:id="rId16"/>
    <p:sldId id="507" r:id="rId17"/>
    <p:sldId id="508" r:id="rId18"/>
    <p:sldId id="509" r:id="rId19"/>
    <p:sldId id="499" r:id="rId20"/>
    <p:sldId id="502" r:id="rId21"/>
    <p:sldId id="510" r:id="rId22"/>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lcy Araque Garcia" initials="NAG" lastIdx="7" clrIdx="0"/>
  <p:cmAuthor id="1" name="andres_prietoprieto@outlook.es" initials="a" lastIdx="1" clrIdx="1">
    <p:extLst>
      <p:ext uri="{19B8F6BF-5375-455C-9EA6-DF929625EA0E}">
        <p15:presenceInfo xmlns:p15="http://schemas.microsoft.com/office/powerpoint/2012/main" userId="da7cf44ed78bd9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8AE1"/>
    <a:srgbClr val="B60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22" autoAdjust="0"/>
    <p:restoredTop sz="93546" autoAdjust="0"/>
  </p:normalViewPr>
  <p:slideViewPr>
    <p:cSldViewPr>
      <p:cViewPr varScale="1">
        <p:scale>
          <a:sx n="175" d="100"/>
          <a:sy n="175" d="100"/>
        </p:scale>
        <p:origin x="168" y="126"/>
      </p:cViewPr>
      <p:guideLst>
        <p:guide orient="horz" pos="1620"/>
        <p:guide pos="2880"/>
      </p:guideLst>
    </p:cSldViewPr>
  </p:slideViewPr>
  <p:notesTextViewPr>
    <p:cViewPr>
      <p:scale>
        <a:sx n="1" d="1"/>
        <a:sy n="1" d="1"/>
      </p:scale>
      <p:origin x="0" y="0"/>
    </p:cViewPr>
  </p:notesTextViewPr>
  <p:notesViewPr>
    <p:cSldViewPr>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7.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7BDDE-C4DB-4EB0-9BB5-941ED7993CF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CO"/>
        </a:p>
      </dgm:t>
    </dgm:pt>
    <dgm:pt modelId="{4930194D-9E11-4262-A881-47628BF4A4AD}">
      <dgm:prSet phldrT="[Texto]" custT="1"/>
      <dgm:spPr>
        <a:solidFill>
          <a:schemeClr val="accent1">
            <a:lumMod val="50000"/>
          </a:schemeClr>
        </a:solidFill>
      </dgm:spPr>
      <dgm:t>
        <a:bodyPr/>
        <a:lstStyle/>
        <a:p>
          <a:pPr algn="just"/>
          <a:r>
            <a:rPr lang="es-CO" sz="1600" b="1" dirty="0"/>
            <a:t>FASE I </a:t>
          </a:r>
          <a:r>
            <a:rPr lang="es-CO" sz="1200" dirty="0"/>
            <a:t>Diseño del observatorio, donde se especifican las necesidades, nombre, alcance, antecedentes, requerimientos, objetivos, misión, visión, fines, destinatarios, dimensiones y/o líneas de acción y fuentes y herramientas de información. Además de adelantar la identificación y recuperación de la información.</a:t>
          </a:r>
          <a:endParaRPr lang="es-CO" sz="1600" b="0" dirty="0"/>
        </a:p>
      </dgm:t>
    </dgm:pt>
    <dgm:pt modelId="{C7CF9225-B0B6-4590-A154-539F7032AC50}" type="parTrans" cxnId="{348E4E78-4A2B-4BA2-81E0-568585472DE3}">
      <dgm:prSet/>
      <dgm:spPr/>
      <dgm:t>
        <a:bodyPr/>
        <a:lstStyle/>
        <a:p>
          <a:endParaRPr lang="es-CO"/>
        </a:p>
      </dgm:t>
    </dgm:pt>
    <dgm:pt modelId="{A441A06C-679F-4D14-8DEA-C618A1B495AE}" type="sibTrans" cxnId="{348E4E78-4A2B-4BA2-81E0-568585472DE3}">
      <dgm:prSet/>
      <dgm:spPr/>
      <dgm:t>
        <a:bodyPr/>
        <a:lstStyle/>
        <a:p>
          <a:endParaRPr lang="es-CO"/>
        </a:p>
      </dgm:t>
    </dgm:pt>
    <dgm:pt modelId="{28F16C34-1ED2-42C6-91DF-AD2E3E020D67}">
      <dgm:prSet phldrT="[Texto]" custT="1"/>
      <dgm:spPr>
        <a:solidFill>
          <a:schemeClr val="accent1">
            <a:lumMod val="50000"/>
          </a:schemeClr>
        </a:solidFill>
      </dgm:spPr>
      <dgm:t>
        <a:bodyPr/>
        <a:lstStyle/>
        <a:p>
          <a:r>
            <a:rPr lang="es-CO" sz="1600" b="1" dirty="0"/>
            <a:t>FASE II</a:t>
          </a:r>
        </a:p>
        <a:p>
          <a:r>
            <a:rPr lang="es-CO" sz="1200" dirty="0"/>
            <a:t>Corresponde a la aplicación de las herramientas de recuperación de datos, que identifica el software para el procesamiento, análisis y socialización de la información.</a:t>
          </a:r>
          <a:endParaRPr lang="es-CO" sz="1600" b="0" dirty="0"/>
        </a:p>
      </dgm:t>
    </dgm:pt>
    <dgm:pt modelId="{1E9EAA8A-9E08-4A1B-94C4-88F91136D4CB}" type="parTrans" cxnId="{0F3A5F80-E960-4800-A415-19A717E31A2D}">
      <dgm:prSet/>
      <dgm:spPr/>
      <dgm:t>
        <a:bodyPr/>
        <a:lstStyle/>
        <a:p>
          <a:endParaRPr lang="es-CO"/>
        </a:p>
      </dgm:t>
    </dgm:pt>
    <dgm:pt modelId="{9634B460-B2DE-448F-8F97-D1F397F2740B}" type="sibTrans" cxnId="{0F3A5F80-E960-4800-A415-19A717E31A2D}">
      <dgm:prSet/>
      <dgm:spPr/>
      <dgm:t>
        <a:bodyPr/>
        <a:lstStyle/>
        <a:p>
          <a:endParaRPr lang="es-CO"/>
        </a:p>
      </dgm:t>
    </dgm:pt>
    <dgm:pt modelId="{4B2B9322-5C33-4065-83AA-E97083137C51}">
      <dgm:prSet custT="1"/>
      <dgm:spPr>
        <a:solidFill>
          <a:schemeClr val="accent1">
            <a:lumMod val="50000"/>
          </a:schemeClr>
        </a:solidFill>
      </dgm:spPr>
      <dgm:t>
        <a:bodyPr/>
        <a:lstStyle/>
        <a:p>
          <a:pPr algn="l"/>
          <a:r>
            <a:rPr lang="es-CO" sz="1200" dirty="0"/>
            <a:t>En esta fase es necesario constituir un comité por cada línea, que propongan investigaciones sobre temas de coyuntura.</a:t>
          </a:r>
        </a:p>
      </dgm:t>
    </dgm:pt>
    <dgm:pt modelId="{0B5A90E2-6E15-4C50-84E3-6AEEAF182569}" type="parTrans" cxnId="{64BC3699-DBA1-4EB8-B96A-0B7F58524969}">
      <dgm:prSet/>
      <dgm:spPr/>
      <dgm:t>
        <a:bodyPr/>
        <a:lstStyle/>
        <a:p>
          <a:endParaRPr lang="es-CO"/>
        </a:p>
      </dgm:t>
    </dgm:pt>
    <dgm:pt modelId="{97421FFB-C833-4F1F-8C51-15D5068D011E}" type="sibTrans" cxnId="{64BC3699-DBA1-4EB8-B96A-0B7F58524969}">
      <dgm:prSet/>
      <dgm:spPr/>
      <dgm:t>
        <a:bodyPr/>
        <a:lstStyle/>
        <a:p>
          <a:endParaRPr lang="es-CO"/>
        </a:p>
      </dgm:t>
    </dgm:pt>
    <dgm:pt modelId="{EDD1306B-FEA0-491E-9BD9-CDCF820FA822}">
      <dgm:prSet/>
      <dgm:spPr>
        <a:solidFill>
          <a:schemeClr val="accent1">
            <a:lumMod val="50000"/>
          </a:schemeClr>
        </a:solidFill>
      </dgm:spPr>
      <dgm:t>
        <a:bodyPr/>
        <a:lstStyle/>
        <a:p>
          <a:r>
            <a:rPr lang="es-CO" sz="1200" dirty="0"/>
            <a:t>Identificación de necesidades de hacer encuestas y los instrumentos para ello, así como lenguajes y visualizadores de información en la web.</a:t>
          </a:r>
        </a:p>
      </dgm:t>
    </dgm:pt>
    <dgm:pt modelId="{76D28EB0-6EF6-4007-85A3-9D1D2F18B1F2}" type="parTrans" cxnId="{A2FAEC0C-825B-49EF-BC78-17ED043DADCC}">
      <dgm:prSet/>
      <dgm:spPr/>
      <dgm:t>
        <a:bodyPr/>
        <a:lstStyle/>
        <a:p>
          <a:endParaRPr lang="es-CO"/>
        </a:p>
      </dgm:t>
    </dgm:pt>
    <dgm:pt modelId="{07094A7A-B9AF-4E59-93AE-ADE7E6B707DE}" type="sibTrans" cxnId="{A2FAEC0C-825B-49EF-BC78-17ED043DADCC}">
      <dgm:prSet/>
      <dgm:spPr/>
      <dgm:t>
        <a:bodyPr/>
        <a:lstStyle/>
        <a:p>
          <a:endParaRPr lang="es-CO"/>
        </a:p>
      </dgm:t>
    </dgm:pt>
    <dgm:pt modelId="{22905387-2EBE-4A5C-9FCF-92880543ECE7}" type="pres">
      <dgm:prSet presAssocID="{4E57BDDE-C4DB-4EB0-9BB5-941ED7993CFC}" presName="outerComposite" presStyleCnt="0">
        <dgm:presLayoutVars>
          <dgm:chMax val="5"/>
          <dgm:dir/>
          <dgm:resizeHandles val="exact"/>
        </dgm:presLayoutVars>
      </dgm:prSet>
      <dgm:spPr/>
      <dgm:t>
        <a:bodyPr/>
        <a:lstStyle/>
        <a:p>
          <a:endParaRPr lang="es-CO"/>
        </a:p>
      </dgm:t>
    </dgm:pt>
    <dgm:pt modelId="{ADC36FD8-44D9-4B3D-9BE9-D11BD28B6865}" type="pres">
      <dgm:prSet presAssocID="{4E57BDDE-C4DB-4EB0-9BB5-941ED7993CFC}" presName="dummyMaxCanvas" presStyleCnt="0">
        <dgm:presLayoutVars/>
      </dgm:prSet>
      <dgm:spPr/>
    </dgm:pt>
    <dgm:pt modelId="{3CAD2CD0-4F1A-440A-9097-441188000D9B}" type="pres">
      <dgm:prSet presAssocID="{4E57BDDE-C4DB-4EB0-9BB5-941ED7993CFC}" presName="TwoNodes_1" presStyleLbl="node1" presStyleIdx="0" presStyleCnt="2">
        <dgm:presLayoutVars>
          <dgm:bulletEnabled val="1"/>
        </dgm:presLayoutVars>
      </dgm:prSet>
      <dgm:spPr/>
      <dgm:t>
        <a:bodyPr/>
        <a:lstStyle/>
        <a:p>
          <a:endParaRPr lang="es-CO"/>
        </a:p>
      </dgm:t>
    </dgm:pt>
    <dgm:pt modelId="{4C35C6A4-31E8-487A-AA7D-FD405F55B84F}" type="pres">
      <dgm:prSet presAssocID="{4E57BDDE-C4DB-4EB0-9BB5-941ED7993CFC}" presName="TwoNodes_2" presStyleLbl="node1" presStyleIdx="1" presStyleCnt="2" custLinFactNeighborY="-2154">
        <dgm:presLayoutVars>
          <dgm:bulletEnabled val="1"/>
        </dgm:presLayoutVars>
      </dgm:prSet>
      <dgm:spPr/>
      <dgm:t>
        <a:bodyPr/>
        <a:lstStyle/>
        <a:p>
          <a:endParaRPr lang="es-CO"/>
        </a:p>
      </dgm:t>
    </dgm:pt>
    <dgm:pt modelId="{3B809E4B-A9D7-4CA9-890E-AB6966D6F773}" type="pres">
      <dgm:prSet presAssocID="{4E57BDDE-C4DB-4EB0-9BB5-941ED7993CFC}" presName="TwoConn_1-2" presStyleLbl="fgAccFollowNode1" presStyleIdx="0" presStyleCnt="1" custLinFactNeighborX="-34282" custLinFactNeighborY="-15064">
        <dgm:presLayoutVars>
          <dgm:bulletEnabled val="1"/>
        </dgm:presLayoutVars>
      </dgm:prSet>
      <dgm:spPr/>
      <dgm:t>
        <a:bodyPr/>
        <a:lstStyle/>
        <a:p>
          <a:endParaRPr lang="es-CO"/>
        </a:p>
      </dgm:t>
    </dgm:pt>
    <dgm:pt modelId="{B2737A7F-9CC4-49C0-94B7-053DA94947F7}" type="pres">
      <dgm:prSet presAssocID="{4E57BDDE-C4DB-4EB0-9BB5-941ED7993CFC}" presName="TwoNodes_1_text" presStyleLbl="node1" presStyleIdx="1" presStyleCnt="2">
        <dgm:presLayoutVars>
          <dgm:bulletEnabled val="1"/>
        </dgm:presLayoutVars>
      </dgm:prSet>
      <dgm:spPr/>
      <dgm:t>
        <a:bodyPr/>
        <a:lstStyle/>
        <a:p>
          <a:endParaRPr lang="es-CO"/>
        </a:p>
      </dgm:t>
    </dgm:pt>
    <dgm:pt modelId="{880F07CD-A0A8-4EC7-A670-669DC4BE4C75}" type="pres">
      <dgm:prSet presAssocID="{4E57BDDE-C4DB-4EB0-9BB5-941ED7993CFC}" presName="TwoNodes_2_text" presStyleLbl="node1" presStyleIdx="1" presStyleCnt="2">
        <dgm:presLayoutVars>
          <dgm:bulletEnabled val="1"/>
        </dgm:presLayoutVars>
      </dgm:prSet>
      <dgm:spPr/>
      <dgm:t>
        <a:bodyPr/>
        <a:lstStyle/>
        <a:p>
          <a:endParaRPr lang="es-CO"/>
        </a:p>
      </dgm:t>
    </dgm:pt>
  </dgm:ptLst>
  <dgm:cxnLst>
    <dgm:cxn modelId="{64BC3699-DBA1-4EB8-B96A-0B7F58524969}" srcId="{4930194D-9E11-4262-A881-47628BF4A4AD}" destId="{4B2B9322-5C33-4065-83AA-E97083137C51}" srcOrd="0" destOrd="0" parTransId="{0B5A90E2-6E15-4C50-84E3-6AEEAF182569}" sibTransId="{97421FFB-C833-4F1F-8C51-15D5068D011E}"/>
    <dgm:cxn modelId="{70D5B902-FBDE-4AFF-894C-A8EE8D5D0B1C}" type="presOf" srcId="{4930194D-9E11-4262-A881-47628BF4A4AD}" destId="{3CAD2CD0-4F1A-440A-9097-441188000D9B}" srcOrd="0" destOrd="0" presId="urn:microsoft.com/office/officeart/2005/8/layout/vProcess5"/>
    <dgm:cxn modelId="{F6428E00-FAAB-48CC-8D56-3DCC061E3F0B}" type="presOf" srcId="{A441A06C-679F-4D14-8DEA-C618A1B495AE}" destId="{3B809E4B-A9D7-4CA9-890E-AB6966D6F773}" srcOrd="0" destOrd="0" presId="urn:microsoft.com/office/officeart/2005/8/layout/vProcess5"/>
    <dgm:cxn modelId="{135F20BF-A54F-4C9B-8E14-5B2CE1E5377B}" type="presOf" srcId="{28F16C34-1ED2-42C6-91DF-AD2E3E020D67}" destId="{4C35C6A4-31E8-487A-AA7D-FD405F55B84F}" srcOrd="0" destOrd="0" presId="urn:microsoft.com/office/officeart/2005/8/layout/vProcess5"/>
    <dgm:cxn modelId="{8C68CFC4-EA83-433C-BB8E-7C1F6F4B6BFE}" type="presOf" srcId="{4E57BDDE-C4DB-4EB0-9BB5-941ED7993CFC}" destId="{22905387-2EBE-4A5C-9FCF-92880543ECE7}" srcOrd="0" destOrd="0" presId="urn:microsoft.com/office/officeart/2005/8/layout/vProcess5"/>
    <dgm:cxn modelId="{3DB112FF-5C82-411C-B7B6-9AA66E3C1B8B}" type="presOf" srcId="{4B2B9322-5C33-4065-83AA-E97083137C51}" destId="{B2737A7F-9CC4-49C0-94B7-053DA94947F7}" srcOrd="1" destOrd="1" presId="urn:microsoft.com/office/officeart/2005/8/layout/vProcess5"/>
    <dgm:cxn modelId="{0F3A5F80-E960-4800-A415-19A717E31A2D}" srcId="{4E57BDDE-C4DB-4EB0-9BB5-941ED7993CFC}" destId="{28F16C34-1ED2-42C6-91DF-AD2E3E020D67}" srcOrd="1" destOrd="0" parTransId="{1E9EAA8A-9E08-4A1B-94C4-88F91136D4CB}" sibTransId="{9634B460-B2DE-448F-8F97-D1F397F2740B}"/>
    <dgm:cxn modelId="{ACB6E8CE-255B-4FDF-A57C-6C7519A9D104}" type="presOf" srcId="{4B2B9322-5C33-4065-83AA-E97083137C51}" destId="{3CAD2CD0-4F1A-440A-9097-441188000D9B}" srcOrd="0" destOrd="1" presId="urn:microsoft.com/office/officeart/2005/8/layout/vProcess5"/>
    <dgm:cxn modelId="{63C5ACF0-703D-4BBA-A815-6928D0413A3E}" type="presOf" srcId="{28F16C34-1ED2-42C6-91DF-AD2E3E020D67}" destId="{880F07CD-A0A8-4EC7-A670-669DC4BE4C75}" srcOrd="1" destOrd="0" presId="urn:microsoft.com/office/officeart/2005/8/layout/vProcess5"/>
    <dgm:cxn modelId="{D5CA31B6-7913-4E5D-BD89-F69E098E0242}" type="presOf" srcId="{EDD1306B-FEA0-491E-9BD9-CDCF820FA822}" destId="{880F07CD-A0A8-4EC7-A670-669DC4BE4C75}" srcOrd="1" destOrd="1" presId="urn:microsoft.com/office/officeart/2005/8/layout/vProcess5"/>
    <dgm:cxn modelId="{10A43C52-3204-4CB9-9455-056C628D8D76}" type="presOf" srcId="{EDD1306B-FEA0-491E-9BD9-CDCF820FA822}" destId="{4C35C6A4-31E8-487A-AA7D-FD405F55B84F}" srcOrd="0" destOrd="1" presId="urn:microsoft.com/office/officeart/2005/8/layout/vProcess5"/>
    <dgm:cxn modelId="{A2FAEC0C-825B-49EF-BC78-17ED043DADCC}" srcId="{28F16C34-1ED2-42C6-91DF-AD2E3E020D67}" destId="{EDD1306B-FEA0-491E-9BD9-CDCF820FA822}" srcOrd="0" destOrd="0" parTransId="{76D28EB0-6EF6-4007-85A3-9D1D2F18B1F2}" sibTransId="{07094A7A-B9AF-4E59-93AE-ADE7E6B707DE}"/>
    <dgm:cxn modelId="{348E4E78-4A2B-4BA2-81E0-568585472DE3}" srcId="{4E57BDDE-C4DB-4EB0-9BB5-941ED7993CFC}" destId="{4930194D-9E11-4262-A881-47628BF4A4AD}" srcOrd="0" destOrd="0" parTransId="{C7CF9225-B0B6-4590-A154-539F7032AC50}" sibTransId="{A441A06C-679F-4D14-8DEA-C618A1B495AE}"/>
    <dgm:cxn modelId="{C4DBC264-9BC8-470A-94C5-BE1056096AC3}" type="presOf" srcId="{4930194D-9E11-4262-A881-47628BF4A4AD}" destId="{B2737A7F-9CC4-49C0-94B7-053DA94947F7}" srcOrd="1" destOrd="0" presId="urn:microsoft.com/office/officeart/2005/8/layout/vProcess5"/>
    <dgm:cxn modelId="{04CD045F-5B88-4EEA-BB4D-D07406B8B4FC}" type="presParOf" srcId="{22905387-2EBE-4A5C-9FCF-92880543ECE7}" destId="{ADC36FD8-44D9-4B3D-9BE9-D11BD28B6865}" srcOrd="0" destOrd="0" presId="urn:microsoft.com/office/officeart/2005/8/layout/vProcess5"/>
    <dgm:cxn modelId="{8DE28070-D9BE-4828-94F0-6B33ED0A37F8}" type="presParOf" srcId="{22905387-2EBE-4A5C-9FCF-92880543ECE7}" destId="{3CAD2CD0-4F1A-440A-9097-441188000D9B}" srcOrd="1" destOrd="0" presId="urn:microsoft.com/office/officeart/2005/8/layout/vProcess5"/>
    <dgm:cxn modelId="{38C29575-D7C5-4417-988B-32841B3172C2}" type="presParOf" srcId="{22905387-2EBE-4A5C-9FCF-92880543ECE7}" destId="{4C35C6A4-31E8-487A-AA7D-FD405F55B84F}" srcOrd="2" destOrd="0" presId="urn:microsoft.com/office/officeart/2005/8/layout/vProcess5"/>
    <dgm:cxn modelId="{E86DA1D3-CDFF-49D4-8B67-2FC8E971B213}" type="presParOf" srcId="{22905387-2EBE-4A5C-9FCF-92880543ECE7}" destId="{3B809E4B-A9D7-4CA9-890E-AB6966D6F773}" srcOrd="3" destOrd="0" presId="urn:microsoft.com/office/officeart/2005/8/layout/vProcess5"/>
    <dgm:cxn modelId="{ECD17602-2F2F-4507-8B40-C78F59CC1394}" type="presParOf" srcId="{22905387-2EBE-4A5C-9FCF-92880543ECE7}" destId="{B2737A7F-9CC4-49C0-94B7-053DA94947F7}" srcOrd="4" destOrd="0" presId="urn:microsoft.com/office/officeart/2005/8/layout/vProcess5"/>
    <dgm:cxn modelId="{4056FF26-F7EF-428D-8009-8663F96A4F3B}" type="presParOf" srcId="{22905387-2EBE-4A5C-9FCF-92880543ECE7}" destId="{880F07CD-A0A8-4EC7-A670-669DC4BE4C7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57BDDE-C4DB-4EB0-9BB5-941ED7993CF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CO"/>
        </a:p>
      </dgm:t>
    </dgm:pt>
    <dgm:pt modelId="{DE9768A2-244E-4A09-BF47-DF9C2885FEC0}">
      <dgm:prSet phldrT="[Texto]" custT="1"/>
      <dgm:spPr>
        <a:solidFill>
          <a:schemeClr val="accent1">
            <a:lumMod val="50000"/>
          </a:schemeClr>
        </a:solidFill>
      </dgm:spPr>
      <dgm:t>
        <a:bodyPr/>
        <a:lstStyle/>
        <a:p>
          <a:pPr algn="l"/>
          <a:r>
            <a:rPr lang="es-CO" sz="1600" b="1"/>
            <a:t>FASE III</a:t>
          </a:r>
          <a:endParaRPr lang="es-CO" sz="1600" b="0" dirty="0"/>
        </a:p>
      </dgm:t>
    </dgm:pt>
    <dgm:pt modelId="{58263FD9-0FC3-4841-8E17-C44A43DB5C56}" type="parTrans" cxnId="{24AEE723-8421-4D43-AC8F-B29C848C7EF5}">
      <dgm:prSet/>
      <dgm:spPr/>
      <dgm:t>
        <a:bodyPr/>
        <a:lstStyle/>
        <a:p>
          <a:endParaRPr lang="es-CO"/>
        </a:p>
      </dgm:t>
    </dgm:pt>
    <dgm:pt modelId="{9EA8E4AA-9BDE-4224-8ACA-9A0B35C92592}" type="sibTrans" cxnId="{24AEE723-8421-4D43-AC8F-B29C848C7EF5}">
      <dgm:prSet/>
      <dgm:spPr/>
      <dgm:t>
        <a:bodyPr/>
        <a:lstStyle/>
        <a:p>
          <a:endParaRPr lang="es-CO"/>
        </a:p>
      </dgm:t>
    </dgm:pt>
    <dgm:pt modelId="{D3C15BD5-9787-441F-82C4-B6B8A644B078}">
      <dgm:prSet phldrT="[Texto]" custT="1"/>
      <dgm:spPr>
        <a:solidFill>
          <a:schemeClr val="accent1">
            <a:lumMod val="50000"/>
          </a:schemeClr>
        </a:solidFill>
      </dgm:spPr>
      <dgm:t>
        <a:bodyPr/>
        <a:lstStyle/>
        <a:p>
          <a:pPr algn="l"/>
          <a:r>
            <a:rPr lang="es-CO" sz="1600" b="1"/>
            <a:t>FASE IV</a:t>
          </a:r>
        </a:p>
        <a:p>
          <a:pPr algn="just"/>
          <a:r>
            <a:rPr lang="es-CO" sz="1300"/>
            <a:t>Correspondiente al seguimiento de los resultados, haciendo comparaciones y haciendo medición con ayuda de los indicadores, además del análisis de los resultados, para la mejora continua, retroalimentación con los actores del entorno y elaboración de un plan de acción como mejora continua del proceso.</a:t>
          </a:r>
          <a:endParaRPr lang="es-CO" sz="1600" b="0" dirty="0"/>
        </a:p>
      </dgm:t>
    </dgm:pt>
    <dgm:pt modelId="{FE80F0CA-493E-4A2B-B711-42CCA54CA074}" type="parTrans" cxnId="{F59F03C9-F5BF-4D7F-B34E-2AC246155716}">
      <dgm:prSet/>
      <dgm:spPr/>
      <dgm:t>
        <a:bodyPr/>
        <a:lstStyle/>
        <a:p>
          <a:endParaRPr lang="es-CO"/>
        </a:p>
      </dgm:t>
    </dgm:pt>
    <dgm:pt modelId="{6EA505DC-B777-4F51-B8C6-4E0043B8456D}" type="sibTrans" cxnId="{F59F03C9-F5BF-4D7F-B34E-2AC246155716}">
      <dgm:prSet/>
      <dgm:spPr/>
      <dgm:t>
        <a:bodyPr/>
        <a:lstStyle/>
        <a:p>
          <a:endParaRPr lang="es-CO"/>
        </a:p>
      </dgm:t>
    </dgm:pt>
    <dgm:pt modelId="{91845809-B947-4345-8BA9-A065F74AC684}">
      <dgm:prSet custT="1"/>
      <dgm:spPr>
        <a:solidFill>
          <a:schemeClr val="accent1">
            <a:lumMod val="50000"/>
          </a:schemeClr>
        </a:solidFill>
      </dgm:spPr>
      <dgm:t>
        <a:bodyPr/>
        <a:lstStyle/>
        <a:p>
          <a:pPr algn="just"/>
          <a:r>
            <a:rPr lang="es-CO" sz="1200"/>
            <a:t>Corresponde al estudio técnico para realizar la centralización, análisis y socialización de la información. Se adelanta plenamente el procesamiento a través de las herramientas de la fase anterior. </a:t>
          </a:r>
          <a:endParaRPr lang="es-CO" sz="1200" dirty="0"/>
        </a:p>
      </dgm:t>
    </dgm:pt>
    <dgm:pt modelId="{9B5F04A7-56D3-43E9-AA74-6059B8F7A6AE}" type="parTrans" cxnId="{8EFC55B6-7ACC-43F2-8CED-894DA058D462}">
      <dgm:prSet/>
      <dgm:spPr/>
      <dgm:t>
        <a:bodyPr/>
        <a:lstStyle/>
        <a:p>
          <a:endParaRPr lang="es-CO"/>
        </a:p>
      </dgm:t>
    </dgm:pt>
    <dgm:pt modelId="{22EF56A3-6B03-4EEC-AE72-FBBE42F8FA5C}" type="sibTrans" cxnId="{8EFC55B6-7ACC-43F2-8CED-894DA058D462}">
      <dgm:prSet/>
      <dgm:spPr/>
      <dgm:t>
        <a:bodyPr/>
        <a:lstStyle/>
        <a:p>
          <a:endParaRPr lang="es-CO"/>
        </a:p>
      </dgm:t>
    </dgm:pt>
    <dgm:pt modelId="{B664788D-C860-407B-AC55-D91565EFB9D7}">
      <dgm:prSet custT="1"/>
      <dgm:spPr>
        <a:solidFill>
          <a:schemeClr val="accent1">
            <a:lumMod val="50000"/>
          </a:schemeClr>
        </a:solidFill>
      </dgm:spPr>
      <dgm:t>
        <a:bodyPr/>
        <a:lstStyle/>
        <a:p>
          <a:pPr algn="just"/>
          <a:r>
            <a:rPr lang="es-CO" sz="1200"/>
            <a:t>Se llevan a cabo análisis, actualización de las publicaciones y se comparte con los grupos de expertos.</a:t>
          </a:r>
          <a:endParaRPr lang="es-CO" sz="1200" dirty="0"/>
        </a:p>
      </dgm:t>
    </dgm:pt>
    <dgm:pt modelId="{66528CB1-607A-4BDA-851F-D07FA41456C0}" type="parTrans" cxnId="{90F98551-7CFB-48D1-9DAE-68851D242B04}">
      <dgm:prSet/>
      <dgm:spPr/>
      <dgm:t>
        <a:bodyPr/>
        <a:lstStyle/>
        <a:p>
          <a:endParaRPr lang="es-CO"/>
        </a:p>
      </dgm:t>
    </dgm:pt>
    <dgm:pt modelId="{A2137371-BABA-4E93-9EA7-94A51B801E6C}" type="sibTrans" cxnId="{90F98551-7CFB-48D1-9DAE-68851D242B04}">
      <dgm:prSet/>
      <dgm:spPr/>
      <dgm:t>
        <a:bodyPr/>
        <a:lstStyle/>
        <a:p>
          <a:endParaRPr lang="es-CO"/>
        </a:p>
      </dgm:t>
    </dgm:pt>
    <dgm:pt modelId="{ACF5CA25-004D-41C4-91C4-B19F6CC79744}">
      <dgm:prSet custT="1"/>
      <dgm:spPr>
        <a:solidFill>
          <a:schemeClr val="accent1">
            <a:lumMod val="50000"/>
          </a:schemeClr>
        </a:solidFill>
      </dgm:spPr>
      <dgm:t>
        <a:bodyPr/>
        <a:lstStyle/>
        <a:p>
          <a:pPr algn="just"/>
          <a:r>
            <a:rPr lang="es-CO" sz="1200"/>
            <a:t>Se diseñan y validan los indicadores para cada dimensión y se diseñan y elaboran procedimientos para el uso y manejo de la información</a:t>
          </a:r>
          <a:endParaRPr lang="es-CO" sz="1200" dirty="0"/>
        </a:p>
      </dgm:t>
    </dgm:pt>
    <dgm:pt modelId="{224AD965-B42D-4B54-9FA7-508D175C3796}" type="parTrans" cxnId="{38F7F897-5C93-45D9-8A9D-AD912A2FBBCD}">
      <dgm:prSet/>
      <dgm:spPr/>
      <dgm:t>
        <a:bodyPr/>
        <a:lstStyle/>
        <a:p>
          <a:endParaRPr lang="es-CO"/>
        </a:p>
      </dgm:t>
    </dgm:pt>
    <dgm:pt modelId="{97B248A9-5ADD-426B-8E0A-DFA5B3EF93F2}" type="sibTrans" cxnId="{38F7F897-5C93-45D9-8A9D-AD912A2FBBCD}">
      <dgm:prSet/>
      <dgm:spPr/>
      <dgm:t>
        <a:bodyPr/>
        <a:lstStyle/>
        <a:p>
          <a:endParaRPr lang="es-CO"/>
        </a:p>
      </dgm:t>
    </dgm:pt>
    <dgm:pt modelId="{22905387-2EBE-4A5C-9FCF-92880543ECE7}" type="pres">
      <dgm:prSet presAssocID="{4E57BDDE-C4DB-4EB0-9BB5-941ED7993CFC}" presName="outerComposite" presStyleCnt="0">
        <dgm:presLayoutVars>
          <dgm:chMax val="5"/>
          <dgm:dir/>
          <dgm:resizeHandles val="exact"/>
        </dgm:presLayoutVars>
      </dgm:prSet>
      <dgm:spPr/>
      <dgm:t>
        <a:bodyPr/>
        <a:lstStyle/>
        <a:p>
          <a:endParaRPr lang="es-CO"/>
        </a:p>
      </dgm:t>
    </dgm:pt>
    <dgm:pt modelId="{ADC36FD8-44D9-4B3D-9BE9-D11BD28B6865}" type="pres">
      <dgm:prSet presAssocID="{4E57BDDE-C4DB-4EB0-9BB5-941ED7993CFC}" presName="dummyMaxCanvas" presStyleCnt="0">
        <dgm:presLayoutVars/>
      </dgm:prSet>
      <dgm:spPr/>
    </dgm:pt>
    <dgm:pt modelId="{A2B71895-0B7A-4524-9D6A-CD0948F9BE94}" type="pres">
      <dgm:prSet presAssocID="{4E57BDDE-C4DB-4EB0-9BB5-941ED7993CFC}" presName="TwoNodes_1" presStyleLbl="node1" presStyleIdx="0" presStyleCnt="2">
        <dgm:presLayoutVars>
          <dgm:bulletEnabled val="1"/>
        </dgm:presLayoutVars>
      </dgm:prSet>
      <dgm:spPr/>
      <dgm:t>
        <a:bodyPr/>
        <a:lstStyle/>
        <a:p>
          <a:endParaRPr lang="es-CO"/>
        </a:p>
      </dgm:t>
    </dgm:pt>
    <dgm:pt modelId="{BA49B510-C800-4361-BA94-0882E64C3636}" type="pres">
      <dgm:prSet presAssocID="{4E57BDDE-C4DB-4EB0-9BB5-941ED7993CFC}" presName="TwoNodes_2" presStyleLbl="node1" presStyleIdx="1" presStyleCnt="2">
        <dgm:presLayoutVars>
          <dgm:bulletEnabled val="1"/>
        </dgm:presLayoutVars>
      </dgm:prSet>
      <dgm:spPr/>
      <dgm:t>
        <a:bodyPr/>
        <a:lstStyle/>
        <a:p>
          <a:endParaRPr lang="es-CO"/>
        </a:p>
      </dgm:t>
    </dgm:pt>
    <dgm:pt modelId="{CB622C4E-9608-4AD9-A33B-C9E2FA0246EE}" type="pres">
      <dgm:prSet presAssocID="{4E57BDDE-C4DB-4EB0-9BB5-941ED7993CFC}" presName="TwoConn_1-2" presStyleLbl="fgAccFollowNode1" presStyleIdx="0" presStyleCnt="1" custLinFactNeighborX="-5036" custLinFactNeighborY="2247">
        <dgm:presLayoutVars>
          <dgm:bulletEnabled val="1"/>
        </dgm:presLayoutVars>
      </dgm:prSet>
      <dgm:spPr/>
      <dgm:t>
        <a:bodyPr/>
        <a:lstStyle/>
        <a:p>
          <a:endParaRPr lang="es-CO"/>
        </a:p>
      </dgm:t>
    </dgm:pt>
    <dgm:pt modelId="{8BEDE58D-9858-4DFB-81AD-095C79E4C491}" type="pres">
      <dgm:prSet presAssocID="{4E57BDDE-C4DB-4EB0-9BB5-941ED7993CFC}" presName="TwoNodes_1_text" presStyleLbl="node1" presStyleIdx="1" presStyleCnt="2">
        <dgm:presLayoutVars>
          <dgm:bulletEnabled val="1"/>
        </dgm:presLayoutVars>
      </dgm:prSet>
      <dgm:spPr/>
      <dgm:t>
        <a:bodyPr/>
        <a:lstStyle/>
        <a:p>
          <a:endParaRPr lang="es-CO"/>
        </a:p>
      </dgm:t>
    </dgm:pt>
    <dgm:pt modelId="{A5B49318-B7CC-4699-8245-21CC3899DBB8}" type="pres">
      <dgm:prSet presAssocID="{4E57BDDE-C4DB-4EB0-9BB5-941ED7993CFC}" presName="TwoNodes_2_text" presStyleLbl="node1" presStyleIdx="1" presStyleCnt="2">
        <dgm:presLayoutVars>
          <dgm:bulletEnabled val="1"/>
        </dgm:presLayoutVars>
      </dgm:prSet>
      <dgm:spPr/>
      <dgm:t>
        <a:bodyPr/>
        <a:lstStyle/>
        <a:p>
          <a:endParaRPr lang="es-CO"/>
        </a:p>
      </dgm:t>
    </dgm:pt>
  </dgm:ptLst>
  <dgm:cxnLst>
    <dgm:cxn modelId="{90F98551-7CFB-48D1-9DAE-68851D242B04}" srcId="{DE9768A2-244E-4A09-BF47-DF9C2885FEC0}" destId="{B664788D-C860-407B-AC55-D91565EFB9D7}" srcOrd="1" destOrd="0" parTransId="{66528CB1-607A-4BDA-851F-D07FA41456C0}" sibTransId="{A2137371-BABA-4E93-9EA7-94A51B801E6C}"/>
    <dgm:cxn modelId="{E0FE8A18-BF0C-41F7-B453-579A8C338026}" type="presOf" srcId="{ACF5CA25-004D-41C4-91C4-B19F6CC79744}" destId="{8BEDE58D-9858-4DFB-81AD-095C79E4C491}" srcOrd="1" destOrd="3" presId="urn:microsoft.com/office/officeart/2005/8/layout/vProcess5"/>
    <dgm:cxn modelId="{7E14C7DC-F832-4329-989B-74DB03404A1C}" type="presOf" srcId="{B664788D-C860-407B-AC55-D91565EFB9D7}" destId="{A2B71895-0B7A-4524-9D6A-CD0948F9BE94}" srcOrd="0" destOrd="2" presId="urn:microsoft.com/office/officeart/2005/8/layout/vProcess5"/>
    <dgm:cxn modelId="{1E7C62A7-1ABA-4C9B-8967-043B07B3E25C}" type="presOf" srcId="{DE9768A2-244E-4A09-BF47-DF9C2885FEC0}" destId="{A2B71895-0B7A-4524-9D6A-CD0948F9BE94}" srcOrd="0" destOrd="0" presId="urn:microsoft.com/office/officeart/2005/8/layout/vProcess5"/>
    <dgm:cxn modelId="{8EFC55B6-7ACC-43F2-8CED-894DA058D462}" srcId="{DE9768A2-244E-4A09-BF47-DF9C2885FEC0}" destId="{91845809-B947-4345-8BA9-A065F74AC684}" srcOrd="0" destOrd="0" parTransId="{9B5F04A7-56D3-43E9-AA74-6059B8F7A6AE}" sibTransId="{22EF56A3-6B03-4EEC-AE72-FBBE42F8FA5C}"/>
    <dgm:cxn modelId="{F441780A-54A8-421C-8019-D145F79DFADF}" type="presOf" srcId="{D3C15BD5-9787-441F-82C4-B6B8A644B078}" destId="{BA49B510-C800-4361-BA94-0882E64C3636}" srcOrd="0" destOrd="0" presId="urn:microsoft.com/office/officeart/2005/8/layout/vProcess5"/>
    <dgm:cxn modelId="{5296A566-E296-4D8E-8A54-0624E86315A5}" type="presOf" srcId="{4E57BDDE-C4DB-4EB0-9BB5-941ED7993CFC}" destId="{22905387-2EBE-4A5C-9FCF-92880543ECE7}" srcOrd="0" destOrd="0" presId="urn:microsoft.com/office/officeart/2005/8/layout/vProcess5"/>
    <dgm:cxn modelId="{A99D522F-C5CE-4C54-A089-77E71ED71746}" type="presOf" srcId="{ACF5CA25-004D-41C4-91C4-B19F6CC79744}" destId="{A2B71895-0B7A-4524-9D6A-CD0948F9BE94}" srcOrd="0" destOrd="3" presId="urn:microsoft.com/office/officeart/2005/8/layout/vProcess5"/>
    <dgm:cxn modelId="{38F7F897-5C93-45D9-8A9D-AD912A2FBBCD}" srcId="{DE9768A2-244E-4A09-BF47-DF9C2885FEC0}" destId="{ACF5CA25-004D-41C4-91C4-B19F6CC79744}" srcOrd="2" destOrd="0" parTransId="{224AD965-B42D-4B54-9FA7-508D175C3796}" sibTransId="{97B248A9-5ADD-426B-8E0A-DFA5B3EF93F2}"/>
    <dgm:cxn modelId="{24AEE723-8421-4D43-AC8F-B29C848C7EF5}" srcId="{4E57BDDE-C4DB-4EB0-9BB5-941ED7993CFC}" destId="{DE9768A2-244E-4A09-BF47-DF9C2885FEC0}" srcOrd="0" destOrd="0" parTransId="{58263FD9-0FC3-4841-8E17-C44A43DB5C56}" sibTransId="{9EA8E4AA-9BDE-4224-8ACA-9A0B35C92592}"/>
    <dgm:cxn modelId="{CE1D8798-569F-4DE3-B5AF-34C75013427D}" type="presOf" srcId="{D3C15BD5-9787-441F-82C4-B6B8A644B078}" destId="{A5B49318-B7CC-4699-8245-21CC3899DBB8}" srcOrd="1" destOrd="0" presId="urn:microsoft.com/office/officeart/2005/8/layout/vProcess5"/>
    <dgm:cxn modelId="{9505C4AF-836F-48CA-B6B1-6EA3AB4632D3}" type="presOf" srcId="{91845809-B947-4345-8BA9-A065F74AC684}" destId="{A2B71895-0B7A-4524-9D6A-CD0948F9BE94}" srcOrd="0" destOrd="1" presId="urn:microsoft.com/office/officeart/2005/8/layout/vProcess5"/>
    <dgm:cxn modelId="{F59F03C9-F5BF-4D7F-B34E-2AC246155716}" srcId="{4E57BDDE-C4DB-4EB0-9BB5-941ED7993CFC}" destId="{D3C15BD5-9787-441F-82C4-B6B8A644B078}" srcOrd="1" destOrd="0" parTransId="{FE80F0CA-493E-4A2B-B711-42CCA54CA074}" sibTransId="{6EA505DC-B777-4F51-B8C6-4E0043B8456D}"/>
    <dgm:cxn modelId="{F5ECBF63-9687-4358-AE0F-7AAB73C425E7}" type="presOf" srcId="{91845809-B947-4345-8BA9-A065F74AC684}" destId="{8BEDE58D-9858-4DFB-81AD-095C79E4C491}" srcOrd="1" destOrd="1" presId="urn:microsoft.com/office/officeart/2005/8/layout/vProcess5"/>
    <dgm:cxn modelId="{EA2CB095-EA01-44CE-8B75-1CF3BC0D2094}" type="presOf" srcId="{DE9768A2-244E-4A09-BF47-DF9C2885FEC0}" destId="{8BEDE58D-9858-4DFB-81AD-095C79E4C491}" srcOrd="1" destOrd="0" presId="urn:microsoft.com/office/officeart/2005/8/layout/vProcess5"/>
    <dgm:cxn modelId="{223D4C82-AB09-46D9-A3F1-93C1F1416705}" type="presOf" srcId="{9EA8E4AA-9BDE-4224-8ACA-9A0B35C92592}" destId="{CB622C4E-9608-4AD9-A33B-C9E2FA0246EE}" srcOrd="0" destOrd="0" presId="urn:microsoft.com/office/officeart/2005/8/layout/vProcess5"/>
    <dgm:cxn modelId="{166C2444-E12A-4E69-95C2-39BA63359FD4}" type="presOf" srcId="{B664788D-C860-407B-AC55-D91565EFB9D7}" destId="{8BEDE58D-9858-4DFB-81AD-095C79E4C491}" srcOrd="1" destOrd="2" presId="urn:microsoft.com/office/officeart/2005/8/layout/vProcess5"/>
    <dgm:cxn modelId="{D85665FE-B9F8-4098-B604-41E7F1A6BBA5}" type="presParOf" srcId="{22905387-2EBE-4A5C-9FCF-92880543ECE7}" destId="{ADC36FD8-44D9-4B3D-9BE9-D11BD28B6865}" srcOrd="0" destOrd="0" presId="urn:microsoft.com/office/officeart/2005/8/layout/vProcess5"/>
    <dgm:cxn modelId="{A0C728AF-E8A1-4CC2-B9B4-56B705B248E1}" type="presParOf" srcId="{22905387-2EBE-4A5C-9FCF-92880543ECE7}" destId="{A2B71895-0B7A-4524-9D6A-CD0948F9BE94}" srcOrd="1" destOrd="0" presId="urn:microsoft.com/office/officeart/2005/8/layout/vProcess5"/>
    <dgm:cxn modelId="{93DACCB7-6E50-4596-AB54-5863F4020BC6}" type="presParOf" srcId="{22905387-2EBE-4A5C-9FCF-92880543ECE7}" destId="{BA49B510-C800-4361-BA94-0882E64C3636}" srcOrd="2" destOrd="0" presId="urn:microsoft.com/office/officeart/2005/8/layout/vProcess5"/>
    <dgm:cxn modelId="{FE26EF72-A825-47EE-B5FE-45B36017CB27}" type="presParOf" srcId="{22905387-2EBE-4A5C-9FCF-92880543ECE7}" destId="{CB622C4E-9608-4AD9-A33B-C9E2FA0246EE}" srcOrd="3" destOrd="0" presId="urn:microsoft.com/office/officeart/2005/8/layout/vProcess5"/>
    <dgm:cxn modelId="{8B3D1F2D-159C-4781-89AE-31696A5448E8}" type="presParOf" srcId="{22905387-2EBE-4A5C-9FCF-92880543ECE7}" destId="{8BEDE58D-9858-4DFB-81AD-095C79E4C491}" srcOrd="4" destOrd="0" presId="urn:microsoft.com/office/officeart/2005/8/layout/vProcess5"/>
    <dgm:cxn modelId="{6ADA9BF5-157D-4C38-BC24-7CCC46B2D861}" type="presParOf" srcId="{22905387-2EBE-4A5C-9FCF-92880543ECE7}" destId="{A5B49318-B7CC-4699-8245-21CC3899DBB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FD84E1-FC83-4682-AC80-244B41E044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F915D9-85F6-4600-8028-ED402C6A2E3B}">
      <dgm:prSet custT="1"/>
      <dgm:spPr/>
      <dgm:t>
        <a:bodyPr/>
        <a:lstStyle/>
        <a:p>
          <a:pPr>
            <a:lnSpc>
              <a:spcPct val="100000"/>
            </a:lnSpc>
          </a:pPr>
          <a:r>
            <a:rPr lang="es-CO" sz="2000" dirty="0">
              <a:solidFill>
                <a:schemeClr val="bg1"/>
              </a:solidFill>
            </a:rPr>
            <a:t>Diseño, aplicación y análisis de encuesta</a:t>
          </a:r>
          <a:endParaRPr lang="en-US" sz="2000" dirty="0">
            <a:solidFill>
              <a:schemeClr val="bg1"/>
            </a:solidFill>
          </a:endParaRPr>
        </a:p>
      </dgm:t>
    </dgm:pt>
    <dgm:pt modelId="{E226713D-8BF6-4A52-895B-6D3538024AEA}" type="parTrans" cxnId="{4B800FA9-2538-4C31-96B6-1F8DD21B270E}">
      <dgm:prSet/>
      <dgm:spPr/>
      <dgm:t>
        <a:bodyPr/>
        <a:lstStyle/>
        <a:p>
          <a:endParaRPr lang="en-US" sz="1600"/>
        </a:p>
      </dgm:t>
    </dgm:pt>
    <dgm:pt modelId="{ADFA0ED3-CC87-4E81-8CB5-3D032E99A8DF}" type="sibTrans" cxnId="{4B800FA9-2538-4C31-96B6-1F8DD21B270E}">
      <dgm:prSet/>
      <dgm:spPr/>
      <dgm:t>
        <a:bodyPr/>
        <a:lstStyle/>
        <a:p>
          <a:endParaRPr lang="en-US" sz="1600"/>
        </a:p>
      </dgm:t>
    </dgm:pt>
    <dgm:pt modelId="{6AEF0198-30D7-421B-9236-051A58BF8DC5}">
      <dgm:prSet custT="1"/>
      <dgm:spPr/>
      <dgm:t>
        <a:bodyPr/>
        <a:lstStyle/>
        <a:p>
          <a:pPr>
            <a:lnSpc>
              <a:spcPct val="100000"/>
            </a:lnSpc>
          </a:pPr>
          <a:r>
            <a:rPr lang="es-CO" sz="2000" dirty="0">
              <a:solidFill>
                <a:schemeClr val="bg1"/>
              </a:solidFill>
            </a:rPr>
            <a:t>Documento proyecto de observatorio</a:t>
          </a:r>
          <a:endParaRPr lang="en-US" sz="2000" dirty="0">
            <a:solidFill>
              <a:schemeClr val="bg1"/>
            </a:solidFill>
          </a:endParaRPr>
        </a:p>
      </dgm:t>
    </dgm:pt>
    <dgm:pt modelId="{FD2F3A76-7F78-4ACF-B70D-03036A3A7FA5}" type="parTrans" cxnId="{07B4F5E1-353D-4842-AD3E-35B65BADE730}">
      <dgm:prSet/>
      <dgm:spPr/>
      <dgm:t>
        <a:bodyPr/>
        <a:lstStyle/>
        <a:p>
          <a:endParaRPr lang="en-US" sz="1600"/>
        </a:p>
      </dgm:t>
    </dgm:pt>
    <dgm:pt modelId="{44B33D8E-12FD-4711-8AFF-6D11B934926D}" type="sibTrans" cxnId="{07B4F5E1-353D-4842-AD3E-35B65BADE730}">
      <dgm:prSet/>
      <dgm:spPr/>
      <dgm:t>
        <a:bodyPr/>
        <a:lstStyle/>
        <a:p>
          <a:endParaRPr lang="en-US" sz="1600"/>
        </a:p>
      </dgm:t>
    </dgm:pt>
    <dgm:pt modelId="{E00587F9-C019-4B73-A93C-313A5859BF8D}">
      <dgm:prSet custT="1"/>
      <dgm:spPr/>
      <dgm:t>
        <a:bodyPr/>
        <a:lstStyle/>
        <a:p>
          <a:pPr>
            <a:lnSpc>
              <a:spcPct val="100000"/>
            </a:lnSpc>
          </a:pPr>
          <a:r>
            <a:rPr lang="es-CO" sz="2000" dirty="0">
              <a:solidFill>
                <a:schemeClr val="bg1"/>
              </a:solidFill>
            </a:rPr>
            <a:t>Plan de Trabajo diseño e implementación 2021-2024</a:t>
          </a:r>
          <a:endParaRPr lang="en-US" sz="2000" dirty="0">
            <a:solidFill>
              <a:schemeClr val="bg1"/>
            </a:solidFill>
          </a:endParaRPr>
        </a:p>
      </dgm:t>
    </dgm:pt>
    <dgm:pt modelId="{04D3D152-100B-4583-8F95-723A2FA9B9EC}" type="parTrans" cxnId="{08C51822-57D5-43DA-BE46-24757551E829}">
      <dgm:prSet/>
      <dgm:spPr/>
      <dgm:t>
        <a:bodyPr/>
        <a:lstStyle/>
        <a:p>
          <a:endParaRPr lang="en-US" sz="1600"/>
        </a:p>
      </dgm:t>
    </dgm:pt>
    <dgm:pt modelId="{F81D8E0E-8E80-4F37-A1AA-9CD9649EFEE0}" type="sibTrans" cxnId="{08C51822-57D5-43DA-BE46-24757551E829}">
      <dgm:prSet/>
      <dgm:spPr/>
      <dgm:t>
        <a:bodyPr/>
        <a:lstStyle/>
        <a:p>
          <a:endParaRPr lang="en-US" sz="1600"/>
        </a:p>
      </dgm:t>
    </dgm:pt>
    <dgm:pt modelId="{CAAD2FCC-A7F9-46B2-BDE7-55CFC55BD08B}" type="pres">
      <dgm:prSet presAssocID="{02FD84E1-FC83-4682-AC80-244B41E044EC}" presName="root" presStyleCnt="0">
        <dgm:presLayoutVars>
          <dgm:dir/>
          <dgm:resizeHandles val="exact"/>
        </dgm:presLayoutVars>
      </dgm:prSet>
      <dgm:spPr/>
      <dgm:t>
        <a:bodyPr/>
        <a:lstStyle/>
        <a:p>
          <a:endParaRPr lang="es-CO"/>
        </a:p>
      </dgm:t>
    </dgm:pt>
    <dgm:pt modelId="{6B7405B3-56A0-4FA9-9CFA-A159F6CA448B}" type="pres">
      <dgm:prSet presAssocID="{70F915D9-85F6-4600-8028-ED402C6A2E3B}" presName="compNode" presStyleCnt="0"/>
      <dgm:spPr/>
    </dgm:pt>
    <dgm:pt modelId="{10762A58-7D35-4F15-922C-262C443BD759}" type="pres">
      <dgm:prSet presAssocID="{70F915D9-85F6-4600-8028-ED402C6A2E3B}" presName="bgRect" presStyleLbl="bgShp" presStyleIdx="0" presStyleCnt="3">
        <dgm:style>
          <a:lnRef idx="3">
            <a:schemeClr val="lt1"/>
          </a:lnRef>
          <a:fillRef idx="1">
            <a:schemeClr val="dk1"/>
          </a:fillRef>
          <a:effectRef idx="1">
            <a:schemeClr val="dk1"/>
          </a:effectRef>
          <a:fontRef idx="minor">
            <a:schemeClr val="lt1"/>
          </a:fontRef>
        </dgm:style>
      </dgm:prSet>
      <dgm:spPr>
        <a:solidFill>
          <a:schemeClr val="accent1">
            <a:lumMod val="50000"/>
          </a:schemeClr>
        </a:solidFill>
      </dgm:spPr>
    </dgm:pt>
    <dgm:pt modelId="{BECB9004-EE86-4898-830D-E3E3D891C79B}" type="pres">
      <dgm:prSet presAssocID="{70F915D9-85F6-4600-8028-ED402C6A2E3B}" presName="iconRect" presStyleLbl="node1" presStyleIdx="0" presStyleCnt="3" custScaleX="157019" custScaleY="162899" custLinFactNeighborX="4369" custLinFactNeighborY="213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nvelope"/>
        </a:ext>
      </dgm:extLst>
    </dgm:pt>
    <dgm:pt modelId="{E014B68D-FE09-4826-BFC0-BCBD8C05A5D6}" type="pres">
      <dgm:prSet presAssocID="{70F915D9-85F6-4600-8028-ED402C6A2E3B}" presName="spaceRect" presStyleCnt="0"/>
      <dgm:spPr/>
    </dgm:pt>
    <dgm:pt modelId="{A96607C5-8E42-487F-9521-9F650A7A1481}" type="pres">
      <dgm:prSet presAssocID="{70F915D9-85F6-4600-8028-ED402C6A2E3B}" presName="parTx" presStyleLbl="revTx" presStyleIdx="0" presStyleCnt="3">
        <dgm:presLayoutVars>
          <dgm:chMax val="0"/>
          <dgm:chPref val="0"/>
        </dgm:presLayoutVars>
      </dgm:prSet>
      <dgm:spPr/>
      <dgm:t>
        <a:bodyPr/>
        <a:lstStyle/>
        <a:p>
          <a:endParaRPr lang="es-CO"/>
        </a:p>
      </dgm:t>
    </dgm:pt>
    <dgm:pt modelId="{2378B397-FE9D-4150-B9A5-2D16F2A543B8}" type="pres">
      <dgm:prSet presAssocID="{ADFA0ED3-CC87-4E81-8CB5-3D032E99A8DF}" presName="sibTrans" presStyleCnt="0"/>
      <dgm:spPr/>
    </dgm:pt>
    <dgm:pt modelId="{B07D905E-936A-459F-ADFE-04B743433089}" type="pres">
      <dgm:prSet presAssocID="{6AEF0198-30D7-421B-9236-051A58BF8DC5}" presName="compNode" presStyleCnt="0"/>
      <dgm:spPr/>
    </dgm:pt>
    <dgm:pt modelId="{6A1BE0DE-028D-4B13-A9FA-53FC3A4C9F36}" type="pres">
      <dgm:prSet presAssocID="{6AEF0198-30D7-421B-9236-051A58BF8DC5}" presName="bgRect" presStyleLbl="bgShp" presStyleIdx="1" presStyleCnt="3">
        <dgm:style>
          <a:lnRef idx="3">
            <a:schemeClr val="lt1"/>
          </a:lnRef>
          <a:fillRef idx="1">
            <a:schemeClr val="dk1"/>
          </a:fillRef>
          <a:effectRef idx="1">
            <a:schemeClr val="dk1"/>
          </a:effectRef>
          <a:fontRef idx="minor">
            <a:schemeClr val="lt1"/>
          </a:fontRef>
        </dgm:style>
      </dgm:prSet>
      <dgm:spPr>
        <a:solidFill>
          <a:schemeClr val="accent1">
            <a:lumMod val="50000"/>
          </a:schemeClr>
        </a:solidFill>
      </dgm:spPr>
    </dgm:pt>
    <dgm:pt modelId="{45DEF4F7-114D-4BF3-BC1A-8713C016EAE1}" type="pres">
      <dgm:prSet presAssocID="{6AEF0198-30D7-421B-9236-051A58BF8DC5}" presName="iconRect" presStyleLbl="node1" presStyleIdx="1" presStyleCnt="3" custScaleX="157019" custScaleY="162899" custLinFactNeighborX="4369" custLinFactNeighborY="2136"/>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Periódico"/>
        </a:ext>
      </dgm:extLst>
    </dgm:pt>
    <dgm:pt modelId="{BEBA953F-F9CB-42DC-8B71-7884447E5540}" type="pres">
      <dgm:prSet presAssocID="{6AEF0198-30D7-421B-9236-051A58BF8DC5}" presName="spaceRect" presStyleCnt="0"/>
      <dgm:spPr/>
    </dgm:pt>
    <dgm:pt modelId="{19F52A57-493E-4B5C-8099-0094BAB8C7EF}" type="pres">
      <dgm:prSet presAssocID="{6AEF0198-30D7-421B-9236-051A58BF8DC5}" presName="parTx" presStyleLbl="revTx" presStyleIdx="1" presStyleCnt="3">
        <dgm:presLayoutVars>
          <dgm:chMax val="0"/>
          <dgm:chPref val="0"/>
        </dgm:presLayoutVars>
      </dgm:prSet>
      <dgm:spPr/>
      <dgm:t>
        <a:bodyPr/>
        <a:lstStyle/>
        <a:p>
          <a:endParaRPr lang="es-CO"/>
        </a:p>
      </dgm:t>
    </dgm:pt>
    <dgm:pt modelId="{9AE8B0EB-5576-4475-B416-EC13A380B887}" type="pres">
      <dgm:prSet presAssocID="{44B33D8E-12FD-4711-8AFF-6D11B934926D}" presName="sibTrans" presStyleCnt="0"/>
      <dgm:spPr/>
    </dgm:pt>
    <dgm:pt modelId="{8EF4F7AB-3B0D-4DB6-A9B2-B045CDBD97EA}" type="pres">
      <dgm:prSet presAssocID="{E00587F9-C019-4B73-A93C-313A5859BF8D}" presName="compNode" presStyleCnt="0"/>
      <dgm:spPr/>
    </dgm:pt>
    <dgm:pt modelId="{ECE8C3D2-578C-4CA6-9BF8-50C55DB5296E}" type="pres">
      <dgm:prSet presAssocID="{E00587F9-C019-4B73-A93C-313A5859BF8D}" presName="bgRect" presStyleLbl="bgShp" presStyleIdx="2" presStyleCnt="3">
        <dgm:style>
          <a:lnRef idx="3">
            <a:schemeClr val="lt1"/>
          </a:lnRef>
          <a:fillRef idx="1">
            <a:schemeClr val="dk1"/>
          </a:fillRef>
          <a:effectRef idx="1">
            <a:schemeClr val="dk1"/>
          </a:effectRef>
          <a:fontRef idx="minor">
            <a:schemeClr val="lt1"/>
          </a:fontRef>
        </dgm:style>
      </dgm:prSet>
      <dgm:spPr>
        <a:solidFill>
          <a:schemeClr val="accent1">
            <a:lumMod val="50000"/>
          </a:schemeClr>
        </a:solidFill>
      </dgm:spPr>
    </dgm:pt>
    <dgm:pt modelId="{615EACB2-2992-4787-8D58-5E80F569C54C}" type="pres">
      <dgm:prSet presAssocID="{E00587F9-C019-4B73-A93C-313A5859BF8D}" presName="iconRect" presStyleLbl="node1" presStyleIdx="2" presStyleCnt="3" custScaleX="156866" custScaleY="162581" custLinFactNeighborX="4369" custLinFactNeighborY="213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Brindis"/>
        </a:ext>
      </dgm:extLst>
    </dgm:pt>
    <dgm:pt modelId="{239F0666-CA6E-4A37-ACA1-6D5957A3C832}" type="pres">
      <dgm:prSet presAssocID="{E00587F9-C019-4B73-A93C-313A5859BF8D}" presName="spaceRect" presStyleCnt="0"/>
      <dgm:spPr/>
    </dgm:pt>
    <dgm:pt modelId="{509AFAA2-60E2-457F-BF38-2ADE35C74429}" type="pres">
      <dgm:prSet presAssocID="{E00587F9-C019-4B73-A93C-313A5859BF8D}" presName="parTx" presStyleLbl="revTx" presStyleIdx="2" presStyleCnt="3">
        <dgm:presLayoutVars>
          <dgm:chMax val="0"/>
          <dgm:chPref val="0"/>
        </dgm:presLayoutVars>
      </dgm:prSet>
      <dgm:spPr/>
      <dgm:t>
        <a:bodyPr/>
        <a:lstStyle/>
        <a:p>
          <a:endParaRPr lang="es-CO"/>
        </a:p>
      </dgm:t>
    </dgm:pt>
  </dgm:ptLst>
  <dgm:cxnLst>
    <dgm:cxn modelId="{86BF3F34-94A9-48D7-8A5C-36D27EA9647E}" type="presOf" srcId="{E00587F9-C019-4B73-A93C-313A5859BF8D}" destId="{509AFAA2-60E2-457F-BF38-2ADE35C74429}" srcOrd="0" destOrd="0" presId="urn:microsoft.com/office/officeart/2018/2/layout/IconVerticalSolidList"/>
    <dgm:cxn modelId="{4B800FA9-2538-4C31-96B6-1F8DD21B270E}" srcId="{02FD84E1-FC83-4682-AC80-244B41E044EC}" destId="{70F915D9-85F6-4600-8028-ED402C6A2E3B}" srcOrd="0" destOrd="0" parTransId="{E226713D-8BF6-4A52-895B-6D3538024AEA}" sibTransId="{ADFA0ED3-CC87-4E81-8CB5-3D032E99A8DF}"/>
    <dgm:cxn modelId="{07B4F5E1-353D-4842-AD3E-35B65BADE730}" srcId="{02FD84E1-FC83-4682-AC80-244B41E044EC}" destId="{6AEF0198-30D7-421B-9236-051A58BF8DC5}" srcOrd="1" destOrd="0" parTransId="{FD2F3A76-7F78-4ACF-B70D-03036A3A7FA5}" sibTransId="{44B33D8E-12FD-4711-8AFF-6D11B934926D}"/>
    <dgm:cxn modelId="{1E741990-5C57-4E94-A7F8-65F8D53FD7EE}" type="presOf" srcId="{6AEF0198-30D7-421B-9236-051A58BF8DC5}" destId="{19F52A57-493E-4B5C-8099-0094BAB8C7EF}" srcOrd="0" destOrd="0" presId="urn:microsoft.com/office/officeart/2018/2/layout/IconVerticalSolidList"/>
    <dgm:cxn modelId="{08C51822-57D5-43DA-BE46-24757551E829}" srcId="{02FD84E1-FC83-4682-AC80-244B41E044EC}" destId="{E00587F9-C019-4B73-A93C-313A5859BF8D}" srcOrd="2" destOrd="0" parTransId="{04D3D152-100B-4583-8F95-723A2FA9B9EC}" sibTransId="{F81D8E0E-8E80-4F37-A1AA-9CD9649EFEE0}"/>
    <dgm:cxn modelId="{61837885-7F50-4B43-860A-45563B4DCF1A}" type="presOf" srcId="{70F915D9-85F6-4600-8028-ED402C6A2E3B}" destId="{A96607C5-8E42-487F-9521-9F650A7A1481}" srcOrd="0" destOrd="0" presId="urn:microsoft.com/office/officeart/2018/2/layout/IconVerticalSolidList"/>
    <dgm:cxn modelId="{CB78C46D-F334-4586-9901-8770712B00D8}" type="presOf" srcId="{02FD84E1-FC83-4682-AC80-244B41E044EC}" destId="{CAAD2FCC-A7F9-46B2-BDE7-55CFC55BD08B}" srcOrd="0" destOrd="0" presId="urn:microsoft.com/office/officeart/2018/2/layout/IconVerticalSolidList"/>
    <dgm:cxn modelId="{6DF4EF1C-DC54-40EA-8888-CE0B6C97F345}" type="presParOf" srcId="{CAAD2FCC-A7F9-46B2-BDE7-55CFC55BD08B}" destId="{6B7405B3-56A0-4FA9-9CFA-A159F6CA448B}" srcOrd="0" destOrd="0" presId="urn:microsoft.com/office/officeart/2018/2/layout/IconVerticalSolidList"/>
    <dgm:cxn modelId="{52746205-3C8A-462E-8CD5-1753434A43AE}" type="presParOf" srcId="{6B7405B3-56A0-4FA9-9CFA-A159F6CA448B}" destId="{10762A58-7D35-4F15-922C-262C443BD759}" srcOrd="0" destOrd="0" presId="urn:microsoft.com/office/officeart/2018/2/layout/IconVerticalSolidList"/>
    <dgm:cxn modelId="{62A42974-D7A6-4F63-B82E-33C9677B1564}" type="presParOf" srcId="{6B7405B3-56A0-4FA9-9CFA-A159F6CA448B}" destId="{BECB9004-EE86-4898-830D-E3E3D891C79B}" srcOrd="1" destOrd="0" presId="urn:microsoft.com/office/officeart/2018/2/layout/IconVerticalSolidList"/>
    <dgm:cxn modelId="{CFCE00D2-C753-4B04-AA87-031316D2A40A}" type="presParOf" srcId="{6B7405B3-56A0-4FA9-9CFA-A159F6CA448B}" destId="{E014B68D-FE09-4826-BFC0-BCBD8C05A5D6}" srcOrd="2" destOrd="0" presId="urn:microsoft.com/office/officeart/2018/2/layout/IconVerticalSolidList"/>
    <dgm:cxn modelId="{FCC83DB6-10BA-4399-B297-D46BF235F838}" type="presParOf" srcId="{6B7405B3-56A0-4FA9-9CFA-A159F6CA448B}" destId="{A96607C5-8E42-487F-9521-9F650A7A1481}" srcOrd="3" destOrd="0" presId="urn:microsoft.com/office/officeart/2018/2/layout/IconVerticalSolidList"/>
    <dgm:cxn modelId="{90358C9C-E8D1-4CF7-AB83-B8FF5EA4AD53}" type="presParOf" srcId="{CAAD2FCC-A7F9-46B2-BDE7-55CFC55BD08B}" destId="{2378B397-FE9D-4150-B9A5-2D16F2A543B8}" srcOrd="1" destOrd="0" presId="urn:microsoft.com/office/officeart/2018/2/layout/IconVerticalSolidList"/>
    <dgm:cxn modelId="{1C9FA91C-7358-498A-9A4C-C6C8EC5B4EC6}" type="presParOf" srcId="{CAAD2FCC-A7F9-46B2-BDE7-55CFC55BD08B}" destId="{B07D905E-936A-459F-ADFE-04B743433089}" srcOrd="2" destOrd="0" presId="urn:microsoft.com/office/officeart/2018/2/layout/IconVerticalSolidList"/>
    <dgm:cxn modelId="{76E2B71F-CFE3-4F33-A3F4-D61D12D4893B}" type="presParOf" srcId="{B07D905E-936A-459F-ADFE-04B743433089}" destId="{6A1BE0DE-028D-4B13-A9FA-53FC3A4C9F36}" srcOrd="0" destOrd="0" presId="urn:microsoft.com/office/officeart/2018/2/layout/IconVerticalSolidList"/>
    <dgm:cxn modelId="{CEC3323A-0A8A-416C-8B8E-26B8666BD999}" type="presParOf" srcId="{B07D905E-936A-459F-ADFE-04B743433089}" destId="{45DEF4F7-114D-4BF3-BC1A-8713C016EAE1}" srcOrd="1" destOrd="0" presId="urn:microsoft.com/office/officeart/2018/2/layout/IconVerticalSolidList"/>
    <dgm:cxn modelId="{C6291D9E-B3F0-459D-AAAD-38145B11BD55}" type="presParOf" srcId="{B07D905E-936A-459F-ADFE-04B743433089}" destId="{BEBA953F-F9CB-42DC-8B71-7884447E5540}" srcOrd="2" destOrd="0" presId="urn:microsoft.com/office/officeart/2018/2/layout/IconVerticalSolidList"/>
    <dgm:cxn modelId="{29955813-C03C-45A6-B625-4F1A1B3A1759}" type="presParOf" srcId="{B07D905E-936A-459F-ADFE-04B743433089}" destId="{19F52A57-493E-4B5C-8099-0094BAB8C7EF}" srcOrd="3" destOrd="0" presId="urn:microsoft.com/office/officeart/2018/2/layout/IconVerticalSolidList"/>
    <dgm:cxn modelId="{659D797B-AD39-4A80-B66A-DDD1BA68B20F}" type="presParOf" srcId="{CAAD2FCC-A7F9-46B2-BDE7-55CFC55BD08B}" destId="{9AE8B0EB-5576-4475-B416-EC13A380B887}" srcOrd="3" destOrd="0" presId="urn:microsoft.com/office/officeart/2018/2/layout/IconVerticalSolidList"/>
    <dgm:cxn modelId="{B44E2603-79A9-4CFF-A115-F94E4C077E6A}" type="presParOf" srcId="{CAAD2FCC-A7F9-46B2-BDE7-55CFC55BD08B}" destId="{8EF4F7AB-3B0D-4DB6-A9B2-B045CDBD97EA}" srcOrd="4" destOrd="0" presId="urn:microsoft.com/office/officeart/2018/2/layout/IconVerticalSolidList"/>
    <dgm:cxn modelId="{B4112B27-769C-4F86-944D-4BB5A921110E}" type="presParOf" srcId="{8EF4F7AB-3B0D-4DB6-A9B2-B045CDBD97EA}" destId="{ECE8C3D2-578C-4CA6-9BF8-50C55DB5296E}" srcOrd="0" destOrd="0" presId="urn:microsoft.com/office/officeart/2018/2/layout/IconVerticalSolidList"/>
    <dgm:cxn modelId="{4AC5474B-C9B8-4F7A-B1FE-CD9DD134D03E}" type="presParOf" srcId="{8EF4F7AB-3B0D-4DB6-A9B2-B045CDBD97EA}" destId="{615EACB2-2992-4787-8D58-5E80F569C54C}" srcOrd="1" destOrd="0" presId="urn:microsoft.com/office/officeart/2018/2/layout/IconVerticalSolidList"/>
    <dgm:cxn modelId="{53B37EEC-AB7E-44C5-B3BD-76BE8972F9F3}" type="presParOf" srcId="{8EF4F7AB-3B0D-4DB6-A9B2-B045CDBD97EA}" destId="{239F0666-CA6E-4A37-ACA1-6D5957A3C832}" srcOrd="2" destOrd="0" presId="urn:microsoft.com/office/officeart/2018/2/layout/IconVerticalSolidList"/>
    <dgm:cxn modelId="{220EB402-FEA0-4B89-B5B6-E0B0906F3CDD}" type="presParOf" srcId="{8EF4F7AB-3B0D-4DB6-A9B2-B045CDBD97EA}" destId="{509AFAA2-60E2-457F-BF38-2ADE35C744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BB5655C-3F43-469D-9ED4-F93F9149731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CO"/>
        </a:p>
      </dgm:t>
    </dgm:pt>
    <dgm:pt modelId="{82445FBC-6A09-4EF9-9B89-F93526F6F92E}">
      <dgm:prSet phldrT="[Texto]"/>
      <dgm:spPr>
        <a:solidFill>
          <a:schemeClr val="accent5"/>
        </a:solidFill>
      </dgm:spPr>
      <dgm:t>
        <a:bodyPr/>
        <a:lstStyle/>
        <a:p>
          <a:r>
            <a:rPr lang="es-CO" dirty="0"/>
            <a:t>Población en el marco del Sistema del Subsidio Familiar</a:t>
          </a:r>
        </a:p>
      </dgm:t>
    </dgm:pt>
    <dgm:pt modelId="{23F49A0A-98DD-4710-AE0A-F4A6EBA6CBD9}" type="parTrans" cxnId="{CD174A79-844B-4E40-AFB8-AB7C9B46A0E7}">
      <dgm:prSet/>
      <dgm:spPr/>
      <dgm:t>
        <a:bodyPr/>
        <a:lstStyle/>
        <a:p>
          <a:endParaRPr lang="es-CO"/>
        </a:p>
      </dgm:t>
    </dgm:pt>
    <dgm:pt modelId="{C6E1881E-7F0E-425E-9B12-974F1CB4AC97}" type="sibTrans" cxnId="{CD174A79-844B-4E40-AFB8-AB7C9B46A0E7}">
      <dgm:prSet/>
      <dgm:spPr/>
      <dgm:t>
        <a:bodyPr/>
        <a:lstStyle/>
        <a:p>
          <a:endParaRPr lang="es-CO"/>
        </a:p>
      </dgm:t>
    </dgm:pt>
    <dgm:pt modelId="{22F6F955-8BDA-4E3D-AD57-65A54E5479F6}">
      <dgm:prSet phldrT="[Texto]"/>
      <dgm:spPr>
        <a:solidFill>
          <a:schemeClr val="accent1">
            <a:lumMod val="50000"/>
            <a:alpha val="90000"/>
          </a:schemeClr>
        </a:solidFill>
      </dgm:spPr>
      <dgm:t>
        <a:bodyPr/>
        <a:lstStyle/>
        <a:p>
          <a:pPr algn="just"/>
          <a:r>
            <a:rPr lang="es-CO" dirty="0">
              <a:solidFill>
                <a:schemeClr val="bg1"/>
              </a:solidFill>
            </a:rPr>
            <a:t>Esta línea de investigación realizará investigación relacionada con los diferentes grupos que son beneficiarios del Sistema del Subsidio Familiar:</a:t>
          </a:r>
        </a:p>
      </dgm:t>
    </dgm:pt>
    <dgm:pt modelId="{62CA0EDE-24AA-4BB4-8C36-232DD42ABAF2}" type="parTrans" cxnId="{D9B37969-5147-42F0-BAE7-DE9F90710881}">
      <dgm:prSet/>
      <dgm:spPr/>
      <dgm:t>
        <a:bodyPr/>
        <a:lstStyle/>
        <a:p>
          <a:endParaRPr lang="es-CO"/>
        </a:p>
      </dgm:t>
    </dgm:pt>
    <dgm:pt modelId="{5F17CD39-F517-4858-B56F-A8B444E47FCB}" type="sibTrans" cxnId="{D9B37969-5147-42F0-BAE7-DE9F90710881}">
      <dgm:prSet/>
      <dgm:spPr/>
      <dgm:t>
        <a:bodyPr/>
        <a:lstStyle/>
        <a:p>
          <a:endParaRPr lang="es-CO"/>
        </a:p>
      </dgm:t>
    </dgm:pt>
    <dgm:pt modelId="{89A97D0A-9EB0-4BDC-9AC9-38E6387CF9E3}">
      <dgm:prSet phldrT="[Texto]"/>
      <dgm:spPr>
        <a:solidFill>
          <a:schemeClr val="accent5"/>
        </a:solidFill>
      </dgm:spPr>
      <dgm:t>
        <a:bodyPr/>
        <a:lstStyle/>
        <a:p>
          <a:r>
            <a:rPr lang="es-CO" dirty="0"/>
            <a:t>Aprovechamiento de los recursos y prestación de servicios sociales del Sistema del Subsidio Familiar</a:t>
          </a:r>
        </a:p>
      </dgm:t>
    </dgm:pt>
    <dgm:pt modelId="{69994323-DB45-44EB-9B41-5F52FEBF0B5E}" type="parTrans" cxnId="{079A8F2F-6DA5-4866-9E1E-507429AE0CA4}">
      <dgm:prSet/>
      <dgm:spPr/>
      <dgm:t>
        <a:bodyPr/>
        <a:lstStyle/>
        <a:p>
          <a:endParaRPr lang="es-CO"/>
        </a:p>
      </dgm:t>
    </dgm:pt>
    <dgm:pt modelId="{A7F034EF-C0E7-4870-93D4-1ECC144153E0}" type="sibTrans" cxnId="{079A8F2F-6DA5-4866-9E1E-507429AE0CA4}">
      <dgm:prSet/>
      <dgm:spPr/>
      <dgm:t>
        <a:bodyPr/>
        <a:lstStyle/>
        <a:p>
          <a:endParaRPr lang="es-CO"/>
        </a:p>
      </dgm:t>
    </dgm:pt>
    <dgm:pt modelId="{DADFA830-FA2F-46DD-92AF-E88116B4BAD6}">
      <dgm:prSet phldrT="[Texto]"/>
      <dgm:spPr>
        <a:solidFill>
          <a:schemeClr val="accent1">
            <a:lumMod val="50000"/>
            <a:alpha val="90000"/>
          </a:schemeClr>
        </a:solidFill>
      </dgm:spPr>
      <dgm:t>
        <a:bodyPr/>
        <a:lstStyle/>
        <a:p>
          <a:r>
            <a:rPr lang="es-CO" dirty="0">
              <a:solidFill>
                <a:schemeClr val="bg1"/>
              </a:solidFill>
            </a:rPr>
            <a:t>Desde la creación de las Cajas de Compensación Familiar en Colombia, se realizan reflexiones referenciadas en cual debe ser el aprovechamiento de los recursos del Sistema del Subsidio Familiar, esta línea de investigación será un espacio para indagar:</a:t>
          </a:r>
        </a:p>
      </dgm:t>
    </dgm:pt>
    <dgm:pt modelId="{BAF8F2B1-FF8C-46F0-9F18-B36338A03097}" type="parTrans" cxnId="{338150A4-BDC8-4D5B-892E-C3F152629D30}">
      <dgm:prSet/>
      <dgm:spPr/>
      <dgm:t>
        <a:bodyPr/>
        <a:lstStyle/>
        <a:p>
          <a:endParaRPr lang="es-CO"/>
        </a:p>
      </dgm:t>
    </dgm:pt>
    <dgm:pt modelId="{76D8C615-BFA9-4B0E-8AB9-5A6DFBCA0CB2}" type="sibTrans" cxnId="{338150A4-BDC8-4D5B-892E-C3F152629D30}">
      <dgm:prSet/>
      <dgm:spPr/>
      <dgm:t>
        <a:bodyPr/>
        <a:lstStyle/>
        <a:p>
          <a:endParaRPr lang="es-CO"/>
        </a:p>
      </dgm:t>
    </dgm:pt>
    <dgm:pt modelId="{F0F833DF-62D4-4DE1-A7CB-17BDA97A4037}">
      <dgm:prSet phldrT="[Texto]"/>
      <dgm:spPr>
        <a:solidFill>
          <a:schemeClr val="accent5"/>
        </a:solidFill>
      </dgm:spPr>
      <dgm:t>
        <a:bodyPr/>
        <a:lstStyle/>
        <a:p>
          <a:r>
            <a:rPr lang="es-CO" dirty="0"/>
            <a:t>Relación del Sistema del Subsidio Familiar con otros actores</a:t>
          </a:r>
        </a:p>
      </dgm:t>
    </dgm:pt>
    <dgm:pt modelId="{DA13D5B5-9248-468A-9118-A1AB8C5F39D9}" type="parTrans" cxnId="{F3211928-1B3B-4CB3-B872-4CAD8AB8B0D5}">
      <dgm:prSet/>
      <dgm:spPr/>
      <dgm:t>
        <a:bodyPr/>
        <a:lstStyle/>
        <a:p>
          <a:endParaRPr lang="es-CO"/>
        </a:p>
      </dgm:t>
    </dgm:pt>
    <dgm:pt modelId="{EA9FB95F-B164-494B-BCCB-E7113C451B3D}" type="sibTrans" cxnId="{F3211928-1B3B-4CB3-B872-4CAD8AB8B0D5}">
      <dgm:prSet/>
      <dgm:spPr/>
      <dgm:t>
        <a:bodyPr/>
        <a:lstStyle/>
        <a:p>
          <a:endParaRPr lang="es-CO"/>
        </a:p>
      </dgm:t>
    </dgm:pt>
    <dgm:pt modelId="{84A5C0B2-D336-4073-9A32-E09158099513}">
      <dgm:prSet phldrT="[Texto]"/>
      <dgm:spPr>
        <a:solidFill>
          <a:schemeClr val="accent1">
            <a:lumMod val="50000"/>
            <a:alpha val="90000"/>
          </a:schemeClr>
        </a:solidFill>
      </dgm:spPr>
      <dgm:t>
        <a:bodyPr/>
        <a:lstStyle/>
        <a:p>
          <a:r>
            <a:rPr lang="es-CO" dirty="0">
              <a:solidFill>
                <a:schemeClr val="bg1"/>
              </a:solidFill>
            </a:rPr>
            <a:t>Entendiendo que un sistema es un conjunto ordenado de procesos y procedimientos y normas que regulan un funcionamiento el sistema del subsidio familiar debe pensarse como una articulación entre las CCF, los actores del sistema, los grupos de interés y entidades de orden nacional y local que puedan aportar al objetivo establecido desde su concepción.</a:t>
          </a:r>
        </a:p>
      </dgm:t>
    </dgm:pt>
    <dgm:pt modelId="{CB3E3AAB-E47F-4F1F-92FD-738E5E97A9FA}" type="parTrans" cxnId="{2E8F05E7-EBDE-4C57-B0F3-DA12C9D38A2E}">
      <dgm:prSet/>
      <dgm:spPr/>
      <dgm:t>
        <a:bodyPr/>
        <a:lstStyle/>
        <a:p>
          <a:endParaRPr lang="es-CO"/>
        </a:p>
      </dgm:t>
    </dgm:pt>
    <dgm:pt modelId="{6E456A9E-ECF6-44AD-BACD-846744972585}" type="sibTrans" cxnId="{2E8F05E7-EBDE-4C57-B0F3-DA12C9D38A2E}">
      <dgm:prSet/>
      <dgm:spPr/>
      <dgm:t>
        <a:bodyPr/>
        <a:lstStyle/>
        <a:p>
          <a:endParaRPr lang="es-CO"/>
        </a:p>
      </dgm:t>
    </dgm:pt>
    <dgm:pt modelId="{1CB54C10-AA39-4C77-B909-BDE8A21E23D4}">
      <dgm:prSet/>
      <dgm:spPr>
        <a:solidFill>
          <a:schemeClr val="accent1">
            <a:lumMod val="50000"/>
            <a:alpha val="90000"/>
          </a:schemeClr>
        </a:solidFill>
      </dgm:spPr>
      <dgm:t>
        <a:bodyPr/>
        <a:lstStyle/>
        <a:p>
          <a:pPr algn="just">
            <a:buFont typeface="Wingdings" panose="05000000000000000000" pitchFamily="2" charset="2"/>
            <a:buChar char=""/>
          </a:pPr>
          <a:r>
            <a:rPr lang="es-CO" dirty="0">
              <a:solidFill>
                <a:schemeClr val="bg1"/>
              </a:solidFill>
            </a:rPr>
            <a:t>Niños, niñas y adolescentes beneficiarios del sistema,</a:t>
          </a:r>
        </a:p>
      </dgm:t>
    </dgm:pt>
    <dgm:pt modelId="{FAB66A84-B2E5-41AE-8305-E32C41B2D30E}" type="parTrans" cxnId="{241E78E5-BBEC-44BF-A5F4-CF07EA0AD1CF}">
      <dgm:prSet/>
      <dgm:spPr/>
      <dgm:t>
        <a:bodyPr/>
        <a:lstStyle/>
        <a:p>
          <a:endParaRPr lang="es-CO"/>
        </a:p>
      </dgm:t>
    </dgm:pt>
    <dgm:pt modelId="{678E6A51-3CF4-47DA-B5FE-3F6DDC0BC27F}" type="sibTrans" cxnId="{241E78E5-BBEC-44BF-A5F4-CF07EA0AD1CF}">
      <dgm:prSet/>
      <dgm:spPr/>
      <dgm:t>
        <a:bodyPr/>
        <a:lstStyle/>
        <a:p>
          <a:endParaRPr lang="es-CO"/>
        </a:p>
      </dgm:t>
    </dgm:pt>
    <dgm:pt modelId="{7C396A03-1AA4-49C6-96C2-06AF97191314}">
      <dgm:prSet/>
      <dgm:spPr>
        <a:solidFill>
          <a:schemeClr val="accent1">
            <a:lumMod val="50000"/>
            <a:alpha val="90000"/>
          </a:schemeClr>
        </a:solidFill>
      </dgm:spPr>
      <dgm:t>
        <a:bodyPr/>
        <a:lstStyle/>
        <a:p>
          <a:pPr algn="just">
            <a:buFont typeface="Wingdings" panose="05000000000000000000" pitchFamily="2" charset="2"/>
            <a:buChar char=""/>
          </a:pPr>
          <a:r>
            <a:rPr lang="es-CO" dirty="0">
              <a:solidFill>
                <a:schemeClr val="bg1"/>
              </a:solidFill>
            </a:rPr>
            <a:t>Mujeres beneficiarias del sistema, </a:t>
          </a:r>
        </a:p>
      </dgm:t>
    </dgm:pt>
    <dgm:pt modelId="{60A8E06C-9BFF-458E-AA82-6415801F079D}" type="parTrans" cxnId="{F2497040-C9B6-49D5-97A3-3B0A36C6A11D}">
      <dgm:prSet/>
      <dgm:spPr/>
      <dgm:t>
        <a:bodyPr/>
        <a:lstStyle/>
        <a:p>
          <a:endParaRPr lang="es-CO"/>
        </a:p>
      </dgm:t>
    </dgm:pt>
    <dgm:pt modelId="{5816681A-675B-42F6-A129-C96624204648}" type="sibTrans" cxnId="{F2497040-C9B6-49D5-97A3-3B0A36C6A11D}">
      <dgm:prSet/>
      <dgm:spPr/>
      <dgm:t>
        <a:bodyPr/>
        <a:lstStyle/>
        <a:p>
          <a:endParaRPr lang="es-CO"/>
        </a:p>
      </dgm:t>
    </dgm:pt>
    <dgm:pt modelId="{B262BAA9-E1CB-4DF4-BD15-7B3A3BD2AC6D}">
      <dgm:prSet/>
      <dgm:spPr>
        <a:solidFill>
          <a:schemeClr val="accent1">
            <a:lumMod val="50000"/>
            <a:alpha val="90000"/>
          </a:schemeClr>
        </a:solidFill>
      </dgm:spPr>
      <dgm:t>
        <a:bodyPr/>
        <a:lstStyle/>
        <a:p>
          <a:pPr algn="just">
            <a:buFont typeface="Wingdings" panose="05000000000000000000" pitchFamily="2" charset="2"/>
            <a:buChar char=""/>
          </a:pPr>
          <a:r>
            <a:rPr lang="es-CO" dirty="0">
              <a:solidFill>
                <a:schemeClr val="bg1"/>
              </a:solidFill>
            </a:rPr>
            <a:t>Trabajadores beneficiarios del sistema,</a:t>
          </a:r>
        </a:p>
      </dgm:t>
    </dgm:pt>
    <dgm:pt modelId="{33C5D6E9-013E-4E4D-81F5-739807AD6F33}" type="parTrans" cxnId="{20080B54-3C29-4D65-AC4D-0F76A5F5163E}">
      <dgm:prSet/>
      <dgm:spPr/>
      <dgm:t>
        <a:bodyPr/>
        <a:lstStyle/>
        <a:p>
          <a:endParaRPr lang="es-CO"/>
        </a:p>
      </dgm:t>
    </dgm:pt>
    <dgm:pt modelId="{ED8F7A11-1378-4E39-A809-3E477DAE9C43}" type="sibTrans" cxnId="{20080B54-3C29-4D65-AC4D-0F76A5F5163E}">
      <dgm:prSet/>
      <dgm:spPr/>
      <dgm:t>
        <a:bodyPr/>
        <a:lstStyle/>
        <a:p>
          <a:endParaRPr lang="es-CO"/>
        </a:p>
      </dgm:t>
    </dgm:pt>
    <dgm:pt modelId="{499CC1B2-16B1-499A-A283-A450A61986E0}">
      <dgm:prSet/>
      <dgm:spPr>
        <a:solidFill>
          <a:schemeClr val="accent1">
            <a:lumMod val="50000"/>
            <a:alpha val="90000"/>
          </a:schemeClr>
        </a:solidFill>
      </dgm:spPr>
      <dgm:t>
        <a:bodyPr/>
        <a:lstStyle/>
        <a:p>
          <a:pPr algn="just">
            <a:buFont typeface="Wingdings" panose="05000000000000000000" pitchFamily="2" charset="2"/>
            <a:buChar char=""/>
          </a:pPr>
          <a:r>
            <a:rPr lang="es-CO" dirty="0">
              <a:solidFill>
                <a:schemeClr val="bg1"/>
              </a:solidFill>
            </a:rPr>
            <a:t>Pensionados beneficiarios del sistema,</a:t>
          </a:r>
        </a:p>
      </dgm:t>
    </dgm:pt>
    <dgm:pt modelId="{406FE17E-A2E4-4FDE-B2A9-1DEEEA5722BB}" type="parTrans" cxnId="{57367C1A-7461-40D1-998D-3B089DB5A70D}">
      <dgm:prSet/>
      <dgm:spPr/>
      <dgm:t>
        <a:bodyPr/>
        <a:lstStyle/>
        <a:p>
          <a:endParaRPr lang="es-CO"/>
        </a:p>
      </dgm:t>
    </dgm:pt>
    <dgm:pt modelId="{228BD51A-E690-464D-AE51-CDFC4509B2F8}" type="sibTrans" cxnId="{57367C1A-7461-40D1-998D-3B089DB5A70D}">
      <dgm:prSet/>
      <dgm:spPr/>
      <dgm:t>
        <a:bodyPr/>
        <a:lstStyle/>
        <a:p>
          <a:endParaRPr lang="es-CO"/>
        </a:p>
      </dgm:t>
    </dgm:pt>
    <dgm:pt modelId="{8EA86CD6-76D2-4F92-92C1-301F30E8A6C3}">
      <dgm:prSet/>
      <dgm:spPr>
        <a:solidFill>
          <a:schemeClr val="accent1">
            <a:lumMod val="50000"/>
            <a:alpha val="90000"/>
          </a:schemeClr>
        </a:solidFill>
      </dgm:spPr>
      <dgm:t>
        <a:bodyPr/>
        <a:lstStyle/>
        <a:p>
          <a:pPr algn="just">
            <a:buFont typeface="Wingdings" panose="05000000000000000000" pitchFamily="2" charset="2"/>
            <a:buChar char=""/>
          </a:pPr>
          <a:r>
            <a:rPr lang="es-CO" dirty="0">
              <a:solidFill>
                <a:schemeClr val="bg1"/>
              </a:solidFill>
            </a:rPr>
            <a:t>Desempleados beneficiarios del sistema y otras poblaciones que se consideren pertinentes.</a:t>
          </a:r>
        </a:p>
      </dgm:t>
    </dgm:pt>
    <dgm:pt modelId="{A8E8352A-25F8-42B4-8E7D-A7DD29760070}" type="parTrans" cxnId="{C787FE50-C2C2-4DC4-ADA8-5E06AEA59DC9}">
      <dgm:prSet/>
      <dgm:spPr/>
      <dgm:t>
        <a:bodyPr/>
        <a:lstStyle/>
        <a:p>
          <a:endParaRPr lang="es-CO"/>
        </a:p>
      </dgm:t>
    </dgm:pt>
    <dgm:pt modelId="{4FACA533-445E-4BBA-BBFB-F2AD8F6EE2B5}" type="sibTrans" cxnId="{C787FE50-C2C2-4DC4-ADA8-5E06AEA59DC9}">
      <dgm:prSet/>
      <dgm:spPr/>
      <dgm:t>
        <a:bodyPr/>
        <a:lstStyle/>
        <a:p>
          <a:endParaRPr lang="es-CO"/>
        </a:p>
      </dgm:t>
    </dgm:pt>
    <dgm:pt modelId="{C4924E9D-9123-4D54-A934-01953B11D61A}">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Estudio de tarifas,</a:t>
          </a:r>
        </a:p>
      </dgm:t>
    </dgm:pt>
    <dgm:pt modelId="{EF2C9847-B64F-4D12-A28B-16BE8D252ECC}" type="parTrans" cxnId="{F902E1EC-65AF-4FFC-B251-0E9C2C82ABD1}">
      <dgm:prSet/>
      <dgm:spPr/>
      <dgm:t>
        <a:bodyPr/>
        <a:lstStyle/>
        <a:p>
          <a:endParaRPr lang="es-CO"/>
        </a:p>
      </dgm:t>
    </dgm:pt>
    <dgm:pt modelId="{79B74DA1-561E-458B-A907-E4A7A1871487}" type="sibTrans" cxnId="{F902E1EC-65AF-4FFC-B251-0E9C2C82ABD1}">
      <dgm:prSet/>
      <dgm:spPr/>
      <dgm:t>
        <a:bodyPr/>
        <a:lstStyle/>
        <a:p>
          <a:endParaRPr lang="es-CO"/>
        </a:p>
      </dgm:t>
    </dgm:pt>
    <dgm:pt modelId="{B2A53C80-E39C-4897-90D8-E51011B61D7F}">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Servicios de salud,</a:t>
          </a:r>
        </a:p>
      </dgm:t>
    </dgm:pt>
    <dgm:pt modelId="{DDC7EBDF-6EFF-4205-9776-A5E737F1A718}" type="parTrans" cxnId="{0000D295-4701-437E-825E-A3A22A236A84}">
      <dgm:prSet/>
      <dgm:spPr/>
      <dgm:t>
        <a:bodyPr/>
        <a:lstStyle/>
        <a:p>
          <a:endParaRPr lang="es-CO"/>
        </a:p>
      </dgm:t>
    </dgm:pt>
    <dgm:pt modelId="{67830A9D-87C6-41CC-B2C1-839206629957}" type="sibTrans" cxnId="{0000D295-4701-437E-825E-A3A22A236A84}">
      <dgm:prSet/>
      <dgm:spPr/>
      <dgm:t>
        <a:bodyPr/>
        <a:lstStyle/>
        <a:p>
          <a:endParaRPr lang="es-CO"/>
        </a:p>
      </dgm:t>
    </dgm:pt>
    <dgm:pt modelId="{2011BBBA-DF54-4720-9759-4548955D2F0C}">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Programas de educación,</a:t>
          </a:r>
        </a:p>
      </dgm:t>
    </dgm:pt>
    <dgm:pt modelId="{2DF64C69-1F29-41EB-84C3-2544A2F8E81A}" type="parTrans" cxnId="{1E5A92BB-5314-4BE9-8532-B3666673F555}">
      <dgm:prSet/>
      <dgm:spPr/>
      <dgm:t>
        <a:bodyPr/>
        <a:lstStyle/>
        <a:p>
          <a:endParaRPr lang="es-CO"/>
        </a:p>
      </dgm:t>
    </dgm:pt>
    <dgm:pt modelId="{BF296BCA-619F-435C-9E40-927C98217E5A}" type="sibTrans" cxnId="{1E5A92BB-5314-4BE9-8532-B3666673F555}">
      <dgm:prSet/>
      <dgm:spPr/>
      <dgm:t>
        <a:bodyPr/>
        <a:lstStyle/>
        <a:p>
          <a:endParaRPr lang="es-CO"/>
        </a:p>
      </dgm:t>
    </dgm:pt>
    <dgm:pt modelId="{27864C28-E9AC-4F2A-8996-E30FDD6AB6C0}">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Programas de nutrición,</a:t>
          </a:r>
        </a:p>
      </dgm:t>
    </dgm:pt>
    <dgm:pt modelId="{61761456-1EC9-4375-AD80-63BAD9D51CBE}" type="parTrans" cxnId="{CB8D424C-1117-4CF5-9EC5-4CCBB1649FCF}">
      <dgm:prSet/>
      <dgm:spPr/>
      <dgm:t>
        <a:bodyPr/>
        <a:lstStyle/>
        <a:p>
          <a:endParaRPr lang="es-CO"/>
        </a:p>
      </dgm:t>
    </dgm:pt>
    <dgm:pt modelId="{FADE5CCB-4070-4EDD-81EB-EF80EBC3FF57}" type="sibTrans" cxnId="{CB8D424C-1117-4CF5-9EC5-4CCBB1649FCF}">
      <dgm:prSet/>
      <dgm:spPr/>
      <dgm:t>
        <a:bodyPr/>
        <a:lstStyle/>
        <a:p>
          <a:endParaRPr lang="es-CO"/>
        </a:p>
      </dgm:t>
    </dgm:pt>
    <dgm:pt modelId="{933EAA27-6E0E-4879-BBAF-2267E31B52B9}">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Programas de vivienda y subsidio familiar de vivienda,</a:t>
          </a:r>
        </a:p>
      </dgm:t>
    </dgm:pt>
    <dgm:pt modelId="{32514CDD-B5FE-4BE7-9225-7D0C79A4565A}" type="parTrans" cxnId="{B8912F0B-CE61-4F8F-8E1C-C9C521EEFDE7}">
      <dgm:prSet/>
      <dgm:spPr/>
      <dgm:t>
        <a:bodyPr/>
        <a:lstStyle/>
        <a:p>
          <a:endParaRPr lang="es-CO"/>
        </a:p>
      </dgm:t>
    </dgm:pt>
    <dgm:pt modelId="{3DB7A665-E063-4A63-A7E9-80CBCE5CC031}" type="sibTrans" cxnId="{B8912F0B-CE61-4F8F-8E1C-C9C521EEFDE7}">
      <dgm:prSet/>
      <dgm:spPr/>
      <dgm:t>
        <a:bodyPr/>
        <a:lstStyle/>
        <a:p>
          <a:endParaRPr lang="es-CO"/>
        </a:p>
      </dgm:t>
    </dgm:pt>
    <dgm:pt modelId="{B30F2507-D117-4EAA-A55D-53152D23BC45}">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Programas de crédito de fomento, </a:t>
          </a:r>
        </a:p>
      </dgm:t>
    </dgm:pt>
    <dgm:pt modelId="{9C09BDB9-91A6-41AC-A3B7-6BCB11654128}" type="parTrans" cxnId="{B70B0BE6-54AA-4303-B627-B03E4CDE4C14}">
      <dgm:prSet/>
      <dgm:spPr/>
      <dgm:t>
        <a:bodyPr/>
        <a:lstStyle/>
        <a:p>
          <a:endParaRPr lang="es-CO"/>
        </a:p>
      </dgm:t>
    </dgm:pt>
    <dgm:pt modelId="{B0BC0212-15DC-47F9-B579-81513FDB5315}" type="sibTrans" cxnId="{B70B0BE6-54AA-4303-B627-B03E4CDE4C14}">
      <dgm:prSet/>
      <dgm:spPr/>
      <dgm:t>
        <a:bodyPr/>
        <a:lstStyle/>
        <a:p>
          <a:endParaRPr lang="es-CO"/>
        </a:p>
      </dgm:t>
    </dgm:pt>
    <dgm:pt modelId="{D0A6EC97-258D-4959-B069-97652A507D3B}">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Programas de recreación social,</a:t>
          </a:r>
        </a:p>
      </dgm:t>
    </dgm:pt>
    <dgm:pt modelId="{9ECFE55D-7159-420A-9D3B-2425D7A3D6F5}" type="parTrans" cxnId="{79846AD5-4997-4100-A375-57BC4080FCAE}">
      <dgm:prSet/>
      <dgm:spPr/>
      <dgm:t>
        <a:bodyPr/>
        <a:lstStyle/>
        <a:p>
          <a:endParaRPr lang="es-CO"/>
        </a:p>
      </dgm:t>
    </dgm:pt>
    <dgm:pt modelId="{0B49EB4B-CCB5-4F31-9565-4736CE5F2791}" type="sibTrans" cxnId="{79846AD5-4997-4100-A375-57BC4080FCAE}">
      <dgm:prSet/>
      <dgm:spPr/>
      <dgm:t>
        <a:bodyPr/>
        <a:lstStyle/>
        <a:p>
          <a:endParaRPr lang="es-CO"/>
        </a:p>
      </dgm:t>
    </dgm:pt>
    <dgm:pt modelId="{F3B9AB69-E7C7-454C-AF6F-596AB4DCDEE6}">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Fondos del sistema y otros recursos</a:t>
          </a:r>
        </a:p>
      </dgm:t>
    </dgm:pt>
    <dgm:pt modelId="{C633D194-270B-4B76-91E5-11610595A256}" type="parTrans" cxnId="{5262E225-F715-40C6-AC9D-EDCF46AE1998}">
      <dgm:prSet/>
      <dgm:spPr/>
      <dgm:t>
        <a:bodyPr/>
        <a:lstStyle/>
        <a:p>
          <a:endParaRPr lang="es-CO"/>
        </a:p>
      </dgm:t>
    </dgm:pt>
    <dgm:pt modelId="{923E8167-3A91-487B-B3CB-76101380D22B}" type="sibTrans" cxnId="{5262E225-F715-40C6-AC9D-EDCF46AE1998}">
      <dgm:prSet/>
      <dgm:spPr/>
      <dgm:t>
        <a:bodyPr/>
        <a:lstStyle/>
        <a:p>
          <a:endParaRPr lang="es-CO"/>
        </a:p>
      </dgm:t>
    </dgm:pt>
    <dgm:pt modelId="{4B2390BA-B13E-406E-9DA1-65B294BE49F3}">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Ministerios, </a:t>
          </a:r>
        </a:p>
      </dgm:t>
    </dgm:pt>
    <dgm:pt modelId="{931B2717-7624-412D-90E7-BFF18D53D7B8}" type="parTrans" cxnId="{A9BD575A-835F-46B7-9CB4-5158E6D63029}">
      <dgm:prSet/>
      <dgm:spPr/>
      <dgm:t>
        <a:bodyPr/>
        <a:lstStyle/>
        <a:p>
          <a:endParaRPr lang="es-CO"/>
        </a:p>
      </dgm:t>
    </dgm:pt>
    <dgm:pt modelId="{EC8A61A7-020B-4AAF-AE22-279BC710DEEA}" type="sibTrans" cxnId="{A9BD575A-835F-46B7-9CB4-5158E6D63029}">
      <dgm:prSet/>
      <dgm:spPr/>
      <dgm:t>
        <a:bodyPr/>
        <a:lstStyle/>
        <a:p>
          <a:endParaRPr lang="es-CO"/>
        </a:p>
      </dgm:t>
    </dgm:pt>
    <dgm:pt modelId="{631D0651-0AE3-4CB3-B5F3-6D90CDBAF342}">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Superintendencias, </a:t>
          </a:r>
        </a:p>
      </dgm:t>
    </dgm:pt>
    <dgm:pt modelId="{F780FD10-1A5C-4F83-A8A9-7866D2FAAD81}" type="parTrans" cxnId="{D2633A9B-68E3-45E9-8198-207B12197817}">
      <dgm:prSet/>
      <dgm:spPr/>
      <dgm:t>
        <a:bodyPr/>
        <a:lstStyle/>
        <a:p>
          <a:endParaRPr lang="es-CO"/>
        </a:p>
      </dgm:t>
    </dgm:pt>
    <dgm:pt modelId="{0E7C7D87-B5C2-4BB3-9AFC-6AE8A669B9CA}" type="sibTrans" cxnId="{D2633A9B-68E3-45E9-8198-207B12197817}">
      <dgm:prSet/>
      <dgm:spPr/>
      <dgm:t>
        <a:bodyPr/>
        <a:lstStyle/>
        <a:p>
          <a:endParaRPr lang="es-CO"/>
        </a:p>
      </dgm:t>
    </dgm:pt>
    <dgm:pt modelId="{26DFA169-7E58-4F59-A01B-9137972D4277}">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Entidades del orden nacional,</a:t>
          </a:r>
        </a:p>
      </dgm:t>
    </dgm:pt>
    <dgm:pt modelId="{38579553-F705-478B-B49A-2ED1CC491D39}" type="parTrans" cxnId="{AAA35AE6-7C25-4CD1-A8ED-E0B02AD5A8AD}">
      <dgm:prSet/>
      <dgm:spPr/>
      <dgm:t>
        <a:bodyPr/>
        <a:lstStyle/>
        <a:p>
          <a:endParaRPr lang="es-CO"/>
        </a:p>
      </dgm:t>
    </dgm:pt>
    <dgm:pt modelId="{52422897-14FB-4DE2-A500-7994ADFFD094}" type="sibTrans" cxnId="{AAA35AE6-7C25-4CD1-A8ED-E0B02AD5A8AD}">
      <dgm:prSet/>
      <dgm:spPr/>
      <dgm:t>
        <a:bodyPr/>
        <a:lstStyle/>
        <a:p>
          <a:endParaRPr lang="es-CO"/>
        </a:p>
      </dgm:t>
    </dgm:pt>
    <dgm:pt modelId="{1C9E2363-3F46-4685-AD3F-8AA0EB6E1484}">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Entidades territoriales, </a:t>
          </a:r>
        </a:p>
      </dgm:t>
    </dgm:pt>
    <dgm:pt modelId="{D54B113C-3D54-499A-B7FB-E7D7D0E279A4}" type="parTrans" cxnId="{8E4E55B5-42D1-41CD-9F9A-AECD18DF624A}">
      <dgm:prSet/>
      <dgm:spPr/>
      <dgm:t>
        <a:bodyPr/>
        <a:lstStyle/>
        <a:p>
          <a:endParaRPr lang="es-CO"/>
        </a:p>
      </dgm:t>
    </dgm:pt>
    <dgm:pt modelId="{2C618DFD-DC71-4781-B91C-008FBB72488E}" type="sibTrans" cxnId="{8E4E55B5-42D1-41CD-9F9A-AECD18DF624A}">
      <dgm:prSet/>
      <dgm:spPr/>
      <dgm:t>
        <a:bodyPr/>
        <a:lstStyle/>
        <a:p>
          <a:endParaRPr lang="es-CO"/>
        </a:p>
      </dgm:t>
    </dgm:pt>
    <dgm:pt modelId="{134EBE59-4DA0-43EF-8A5E-A65F7D5F7804}">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Agremiaciones del sector,</a:t>
          </a:r>
        </a:p>
      </dgm:t>
    </dgm:pt>
    <dgm:pt modelId="{238A3304-5259-49A5-9695-60D2206D80F8}" type="parTrans" cxnId="{72E7D048-3DD5-48BA-93E6-7C2ABEEE3680}">
      <dgm:prSet/>
      <dgm:spPr/>
      <dgm:t>
        <a:bodyPr/>
        <a:lstStyle/>
        <a:p>
          <a:endParaRPr lang="es-CO"/>
        </a:p>
      </dgm:t>
    </dgm:pt>
    <dgm:pt modelId="{09006276-B58E-452B-A6D3-28993A23D993}" type="sibTrans" cxnId="{72E7D048-3DD5-48BA-93E6-7C2ABEEE3680}">
      <dgm:prSet/>
      <dgm:spPr/>
      <dgm:t>
        <a:bodyPr/>
        <a:lstStyle/>
        <a:p>
          <a:endParaRPr lang="es-CO"/>
        </a:p>
      </dgm:t>
    </dgm:pt>
    <dgm:pt modelId="{A23AA4FF-29E3-4871-A049-E1AAE4207F16}">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Instituciones relacionadas con el sistema y</a:t>
          </a:r>
        </a:p>
      </dgm:t>
    </dgm:pt>
    <dgm:pt modelId="{456B7831-885E-4496-A060-1191662A2015}" type="parTrans" cxnId="{AADCF5BB-987E-432F-9B28-2C456D7794C7}">
      <dgm:prSet/>
      <dgm:spPr/>
      <dgm:t>
        <a:bodyPr/>
        <a:lstStyle/>
        <a:p>
          <a:endParaRPr lang="es-CO"/>
        </a:p>
      </dgm:t>
    </dgm:pt>
    <dgm:pt modelId="{6A9AC89A-689F-4054-AB09-80E7B8974859}" type="sibTrans" cxnId="{AADCF5BB-987E-432F-9B28-2C456D7794C7}">
      <dgm:prSet/>
      <dgm:spPr/>
      <dgm:t>
        <a:bodyPr/>
        <a:lstStyle/>
        <a:p>
          <a:endParaRPr lang="es-CO"/>
        </a:p>
      </dgm:t>
    </dgm:pt>
    <dgm:pt modelId="{101D4B28-DACB-4A88-8178-F903E7E07009}">
      <dgm:prSet/>
      <dgm:spPr>
        <a:solidFill>
          <a:schemeClr val="accent1">
            <a:lumMod val="50000"/>
            <a:alpha val="90000"/>
          </a:schemeClr>
        </a:solidFill>
      </dgm:spPr>
      <dgm:t>
        <a:bodyPr/>
        <a:lstStyle/>
        <a:p>
          <a:pPr>
            <a:buFont typeface="Wingdings" panose="05000000000000000000" pitchFamily="2" charset="2"/>
            <a:buChar char=""/>
          </a:pPr>
          <a:r>
            <a:rPr lang="es-CO" dirty="0">
              <a:solidFill>
                <a:schemeClr val="bg1"/>
              </a:solidFill>
            </a:rPr>
            <a:t>Público en general.</a:t>
          </a:r>
        </a:p>
      </dgm:t>
    </dgm:pt>
    <dgm:pt modelId="{D525A95E-B916-4A2D-8A4C-05796B122FE3}" type="parTrans" cxnId="{4C5F2D64-7CE4-4DC4-A591-94ABD3A41160}">
      <dgm:prSet/>
      <dgm:spPr/>
      <dgm:t>
        <a:bodyPr/>
        <a:lstStyle/>
        <a:p>
          <a:endParaRPr lang="es-CO"/>
        </a:p>
      </dgm:t>
    </dgm:pt>
    <dgm:pt modelId="{EF738046-B6F0-4824-A300-B9740409BDF7}" type="sibTrans" cxnId="{4C5F2D64-7CE4-4DC4-A591-94ABD3A41160}">
      <dgm:prSet/>
      <dgm:spPr/>
      <dgm:t>
        <a:bodyPr/>
        <a:lstStyle/>
        <a:p>
          <a:endParaRPr lang="es-CO"/>
        </a:p>
      </dgm:t>
    </dgm:pt>
    <dgm:pt modelId="{1F6DD585-613D-44F8-A46E-264B7CDEF610}">
      <dgm:prSet phldrT="[Texto]"/>
      <dgm:spPr>
        <a:solidFill>
          <a:schemeClr val="accent1">
            <a:lumMod val="50000"/>
            <a:alpha val="90000"/>
          </a:schemeClr>
        </a:solidFill>
      </dgm:spPr>
      <dgm:t>
        <a:bodyPr/>
        <a:lstStyle/>
        <a:p>
          <a:pPr algn="just"/>
          <a:endParaRPr lang="es-CO" dirty="0">
            <a:solidFill>
              <a:schemeClr val="bg1"/>
            </a:solidFill>
          </a:endParaRPr>
        </a:p>
      </dgm:t>
    </dgm:pt>
    <dgm:pt modelId="{843189C2-2075-4DDC-A094-EA36574B77BF}" type="parTrans" cxnId="{BCB636B4-0BC4-4766-9C4D-682EFD43B46C}">
      <dgm:prSet/>
      <dgm:spPr/>
      <dgm:t>
        <a:bodyPr/>
        <a:lstStyle/>
        <a:p>
          <a:endParaRPr lang="es-CO"/>
        </a:p>
      </dgm:t>
    </dgm:pt>
    <dgm:pt modelId="{5A50E947-E74F-4587-A4CD-C32456E6849C}" type="sibTrans" cxnId="{BCB636B4-0BC4-4766-9C4D-682EFD43B46C}">
      <dgm:prSet/>
      <dgm:spPr/>
      <dgm:t>
        <a:bodyPr/>
        <a:lstStyle/>
        <a:p>
          <a:endParaRPr lang="es-CO"/>
        </a:p>
      </dgm:t>
    </dgm:pt>
    <dgm:pt modelId="{62D86F30-EAA0-422E-AA36-A866B54C2467}">
      <dgm:prSet phldrT="[Texto]"/>
      <dgm:spPr>
        <a:solidFill>
          <a:schemeClr val="accent1">
            <a:lumMod val="50000"/>
            <a:alpha val="90000"/>
          </a:schemeClr>
        </a:solidFill>
      </dgm:spPr>
      <dgm:t>
        <a:bodyPr/>
        <a:lstStyle/>
        <a:p>
          <a:endParaRPr lang="es-CO" dirty="0">
            <a:solidFill>
              <a:schemeClr val="bg1"/>
            </a:solidFill>
          </a:endParaRPr>
        </a:p>
      </dgm:t>
    </dgm:pt>
    <dgm:pt modelId="{62493861-7752-45BE-A7C8-4A325B3BB304}" type="parTrans" cxnId="{E7E1B42C-F6DD-4305-A98C-D8666FBD7C81}">
      <dgm:prSet/>
      <dgm:spPr/>
      <dgm:t>
        <a:bodyPr/>
        <a:lstStyle/>
        <a:p>
          <a:endParaRPr lang="es-CO"/>
        </a:p>
      </dgm:t>
    </dgm:pt>
    <dgm:pt modelId="{5755EF1A-4EF3-4EE5-BF23-3687FF1ED707}" type="sibTrans" cxnId="{E7E1B42C-F6DD-4305-A98C-D8666FBD7C81}">
      <dgm:prSet/>
      <dgm:spPr/>
      <dgm:t>
        <a:bodyPr/>
        <a:lstStyle/>
        <a:p>
          <a:endParaRPr lang="es-CO"/>
        </a:p>
      </dgm:t>
    </dgm:pt>
    <dgm:pt modelId="{7B93C672-0B76-4CA3-B340-146E3D430A9D}">
      <dgm:prSet phldrT="[Texto]"/>
      <dgm:spPr>
        <a:solidFill>
          <a:schemeClr val="accent1">
            <a:lumMod val="50000"/>
            <a:alpha val="90000"/>
          </a:schemeClr>
        </a:solidFill>
      </dgm:spPr>
      <dgm:t>
        <a:bodyPr/>
        <a:lstStyle/>
        <a:p>
          <a:endParaRPr lang="es-CO" dirty="0">
            <a:solidFill>
              <a:schemeClr val="bg1"/>
            </a:solidFill>
          </a:endParaRPr>
        </a:p>
      </dgm:t>
    </dgm:pt>
    <dgm:pt modelId="{CAC98DF2-0AE0-4BB7-9D53-8A930B64F62D}" type="parTrans" cxnId="{B81A7DD5-9E1F-47D2-97B5-12AE59CF6BA8}">
      <dgm:prSet/>
      <dgm:spPr/>
      <dgm:t>
        <a:bodyPr/>
        <a:lstStyle/>
        <a:p>
          <a:endParaRPr lang="es-CO"/>
        </a:p>
      </dgm:t>
    </dgm:pt>
    <dgm:pt modelId="{7728B5DD-4E77-464B-BFE3-B5D3DC59B479}" type="sibTrans" cxnId="{B81A7DD5-9E1F-47D2-97B5-12AE59CF6BA8}">
      <dgm:prSet/>
      <dgm:spPr/>
      <dgm:t>
        <a:bodyPr/>
        <a:lstStyle/>
        <a:p>
          <a:endParaRPr lang="es-CO"/>
        </a:p>
      </dgm:t>
    </dgm:pt>
    <dgm:pt modelId="{6EC6BE8D-8F6A-4AE9-8F2A-141B8A73F2EB}" type="pres">
      <dgm:prSet presAssocID="{9BB5655C-3F43-469D-9ED4-F93F91497317}" presName="Name0" presStyleCnt="0">
        <dgm:presLayoutVars>
          <dgm:dir/>
          <dgm:animLvl val="lvl"/>
          <dgm:resizeHandles val="exact"/>
        </dgm:presLayoutVars>
      </dgm:prSet>
      <dgm:spPr/>
      <dgm:t>
        <a:bodyPr/>
        <a:lstStyle/>
        <a:p>
          <a:endParaRPr lang="es-CO"/>
        </a:p>
      </dgm:t>
    </dgm:pt>
    <dgm:pt modelId="{C4779D99-DA48-4C2F-837C-1E3D7B227069}" type="pres">
      <dgm:prSet presAssocID="{82445FBC-6A09-4EF9-9B89-F93526F6F92E}" presName="composite" presStyleCnt="0"/>
      <dgm:spPr/>
    </dgm:pt>
    <dgm:pt modelId="{75E31753-A8AA-4E59-940A-F08D9AEAB9A9}" type="pres">
      <dgm:prSet presAssocID="{82445FBC-6A09-4EF9-9B89-F93526F6F92E}" presName="parTx" presStyleLbl="alignNode1" presStyleIdx="0" presStyleCnt="3">
        <dgm:presLayoutVars>
          <dgm:chMax val="0"/>
          <dgm:chPref val="0"/>
          <dgm:bulletEnabled val="1"/>
        </dgm:presLayoutVars>
      </dgm:prSet>
      <dgm:spPr/>
      <dgm:t>
        <a:bodyPr/>
        <a:lstStyle/>
        <a:p>
          <a:endParaRPr lang="es-CO"/>
        </a:p>
      </dgm:t>
    </dgm:pt>
    <dgm:pt modelId="{4C7D7E15-E3BC-49B2-9A2E-B6484FF5B3CC}" type="pres">
      <dgm:prSet presAssocID="{82445FBC-6A09-4EF9-9B89-F93526F6F92E}" presName="desTx" presStyleLbl="alignAccFollowNode1" presStyleIdx="0" presStyleCnt="3">
        <dgm:presLayoutVars>
          <dgm:bulletEnabled val="1"/>
        </dgm:presLayoutVars>
      </dgm:prSet>
      <dgm:spPr/>
      <dgm:t>
        <a:bodyPr/>
        <a:lstStyle/>
        <a:p>
          <a:endParaRPr lang="es-CO"/>
        </a:p>
      </dgm:t>
    </dgm:pt>
    <dgm:pt modelId="{11C55F90-BE6A-4355-945B-6C02743D765C}" type="pres">
      <dgm:prSet presAssocID="{C6E1881E-7F0E-425E-9B12-974F1CB4AC97}" presName="space" presStyleCnt="0"/>
      <dgm:spPr/>
    </dgm:pt>
    <dgm:pt modelId="{6CE314C6-C486-4B1B-8FAD-5562A75E5408}" type="pres">
      <dgm:prSet presAssocID="{89A97D0A-9EB0-4BDC-9AC9-38E6387CF9E3}" presName="composite" presStyleCnt="0"/>
      <dgm:spPr/>
    </dgm:pt>
    <dgm:pt modelId="{ACD9FFAC-B751-4F41-B2B2-2295A5B99DDB}" type="pres">
      <dgm:prSet presAssocID="{89A97D0A-9EB0-4BDC-9AC9-38E6387CF9E3}" presName="parTx" presStyleLbl="alignNode1" presStyleIdx="1" presStyleCnt="3">
        <dgm:presLayoutVars>
          <dgm:chMax val="0"/>
          <dgm:chPref val="0"/>
          <dgm:bulletEnabled val="1"/>
        </dgm:presLayoutVars>
      </dgm:prSet>
      <dgm:spPr/>
      <dgm:t>
        <a:bodyPr/>
        <a:lstStyle/>
        <a:p>
          <a:endParaRPr lang="es-CO"/>
        </a:p>
      </dgm:t>
    </dgm:pt>
    <dgm:pt modelId="{F54DE6E4-D334-4295-A18A-FC330CF27242}" type="pres">
      <dgm:prSet presAssocID="{89A97D0A-9EB0-4BDC-9AC9-38E6387CF9E3}" presName="desTx" presStyleLbl="alignAccFollowNode1" presStyleIdx="1" presStyleCnt="3">
        <dgm:presLayoutVars>
          <dgm:bulletEnabled val="1"/>
        </dgm:presLayoutVars>
      </dgm:prSet>
      <dgm:spPr/>
      <dgm:t>
        <a:bodyPr/>
        <a:lstStyle/>
        <a:p>
          <a:endParaRPr lang="es-CO"/>
        </a:p>
      </dgm:t>
    </dgm:pt>
    <dgm:pt modelId="{8CBF34A5-3677-4022-A306-D77F0B1848A1}" type="pres">
      <dgm:prSet presAssocID="{A7F034EF-C0E7-4870-93D4-1ECC144153E0}" presName="space" presStyleCnt="0"/>
      <dgm:spPr/>
    </dgm:pt>
    <dgm:pt modelId="{CCBF2A2A-EC74-434F-A400-7153732B289D}" type="pres">
      <dgm:prSet presAssocID="{F0F833DF-62D4-4DE1-A7CB-17BDA97A4037}" presName="composite" presStyleCnt="0"/>
      <dgm:spPr/>
    </dgm:pt>
    <dgm:pt modelId="{B052D104-84F5-4E7E-829C-096284BBC2F3}" type="pres">
      <dgm:prSet presAssocID="{F0F833DF-62D4-4DE1-A7CB-17BDA97A4037}" presName="parTx" presStyleLbl="alignNode1" presStyleIdx="2" presStyleCnt="3">
        <dgm:presLayoutVars>
          <dgm:chMax val="0"/>
          <dgm:chPref val="0"/>
          <dgm:bulletEnabled val="1"/>
        </dgm:presLayoutVars>
      </dgm:prSet>
      <dgm:spPr/>
      <dgm:t>
        <a:bodyPr/>
        <a:lstStyle/>
        <a:p>
          <a:endParaRPr lang="es-CO"/>
        </a:p>
      </dgm:t>
    </dgm:pt>
    <dgm:pt modelId="{0C4C922C-2AEC-4F97-AEDB-92635B067D58}" type="pres">
      <dgm:prSet presAssocID="{F0F833DF-62D4-4DE1-A7CB-17BDA97A4037}" presName="desTx" presStyleLbl="alignAccFollowNode1" presStyleIdx="2" presStyleCnt="3">
        <dgm:presLayoutVars>
          <dgm:bulletEnabled val="1"/>
        </dgm:presLayoutVars>
      </dgm:prSet>
      <dgm:spPr/>
      <dgm:t>
        <a:bodyPr/>
        <a:lstStyle/>
        <a:p>
          <a:endParaRPr lang="es-CO"/>
        </a:p>
      </dgm:t>
    </dgm:pt>
  </dgm:ptLst>
  <dgm:cxnLst>
    <dgm:cxn modelId="{C8975ADD-0EF7-4D6F-B643-4E6F394C2459}" type="presOf" srcId="{134EBE59-4DA0-43EF-8A5E-A65F7D5F7804}" destId="{0C4C922C-2AEC-4F97-AEDB-92635B067D58}" srcOrd="0" destOrd="6" presId="urn:microsoft.com/office/officeart/2005/8/layout/hList1"/>
    <dgm:cxn modelId="{4C5F2D64-7CE4-4DC4-A591-94ABD3A41160}" srcId="{84A5C0B2-D336-4073-9A32-E09158099513}" destId="{101D4B28-DACB-4A88-8178-F903E7E07009}" srcOrd="6" destOrd="0" parTransId="{D525A95E-B916-4A2D-8A4C-05796B122FE3}" sibTransId="{EF738046-B6F0-4824-A300-B9740409BDF7}"/>
    <dgm:cxn modelId="{D5528EC7-3495-40F5-8878-C2B921979409}" type="presOf" srcId="{D0A6EC97-258D-4959-B069-97652A507D3B}" destId="{F54DE6E4-D334-4295-A18A-FC330CF27242}" srcOrd="0" destOrd="8" presId="urn:microsoft.com/office/officeart/2005/8/layout/hList1"/>
    <dgm:cxn modelId="{B70B0BE6-54AA-4303-B627-B03E4CDE4C14}" srcId="{DADFA830-FA2F-46DD-92AF-E88116B4BAD6}" destId="{B30F2507-D117-4EAA-A55D-53152D23BC45}" srcOrd="5" destOrd="0" parTransId="{9C09BDB9-91A6-41AC-A3B7-6BCB11654128}" sibTransId="{B0BC0212-15DC-47F9-B579-81513FDB5315}"/>
    <dgm:cxn modelId="{1E5A92BB-5314-4BE9-8532-B3666673F555}" srcId="{DADFA830-FA2F-46DD-92AF-E88116B4BAD6}" destId="{2011BBBA-DF54-4720-9759-4548955D2F0C}" srcOrd="2" destOrd="0" parTransId="{2DF64C69-1F29-41EB-84C3-2544A2F8E81A}" sibTransId="{BF296BCA-619F-435C-9E40-927C98217E5A}"/>
    <dgm:cxn modelId="{45A3ED38-0C51-433B-AEE8-ACCAEB5ADD6D}" type="presOf" srcId="{B30F2507-D117-4EAA-A55D-53152D23BC45}" destId="{F54DE6E4-D334-4295-A18A-FC330CF27242}" srcOrd="0" destOrd="7" presId="urn:microsoft.com/office/officeart/2005/8/layout/hList1"/>
    <dgm:cxn modelId="{20080B54-3C29-4D65-AC4D-0F76A5F5163E}" srcId="{22F6F955-8BDA-4E3D-AD57-65A54E5479F6}" destId="{B262BAA9-E1CB-4DF4-BD15-7B3A3BD2AC6D}" srcOrd="2" destOrd="0" parTransId="{33C5D6E9-013E-4E4D-81F5-739807AD6F33}" sibTransId="{ED8F7A11-1378-4E39-A809-3E477DAE9C43}"/>
    <dgm:cxn modelId="{F3211928-1B3B-4CB3-B872-4CAD8AB8B0D5}" srcId="{9BB5655C-3F43-469D-9ED4-F93F91497317}" destId="{F0F833DF-62D4-4DE1-A7CB-17BDA97A4037}" srcOrd="2" destOrd="0" parTransId="{DA13D5B5-9248-468A-9118-A1AB8C5F39D9}" sibTransId="{EA9FB95F-B164-494B-BCCB-E7113C451B3D}"/>
    <dgm:cxn modelId="{4D2AB06C-FF05-4765-BD37-935492F2F0E4}" type="presOf" srcId="{89A97D0A-9EB0-4BDC-9AC9-38E6387CF9E3}" destId="{ACD9FFAC-B751-4F41-B2B2-2295A5B99DDB}" srcOrd="0" destOrd="0" presId="urn:microsoft.com/office/officeart/2005/8/layout/hList1"/>
    <dgm:cxn modelId="{935ACEE6-1583-4F90-96B6-138C05C1FB59}" type="presOf" srcId="{7B93C672-0B76-4CA3-B340-146E3D430A9D}" destId="{0C4C922C-2AEC-4F97-AEDB-92635B067D58}" srcOrd="0" destOrd="0" presId="urn:microsoft.com/office/officeart/2005/8/layout/hList1"/>
    <dgm:cxn modelId="{E5D9D6AC-448F-496A-ABBD-E73F093C1219}" type="presOf" srcId="{82445FBC-6A09-4EF9-9B89-F93526F6F92E}" destId="{75E31753-A8AA-4E59-940A-F08D9AEAB9A9}" srcOrd="0" destOrd="0" presId="urn:microsoft.com/office/officeart/2005/8/layout/hList1"/>
    <dgm:cxn modelId="{6169905A-D78C-47F0-8E89-836251A4BB53}" type="presOf" srcId="{1F6DD585-613D-44F8-A46E-264B7CDEF610}" destId="{4C7D7E15-E3BC-49B2-9A2E-B6484FF5B3CC}" srcOrd="0" destOrd="0" presId="urn:microsoft.com/office/officeart/2005/8/layout/hList1"/>
    <dgm:cxn modelId="{079A8F2F-6DA5-4866-9E1E-507429AE0CA4}" srcId="{9BB5655C-3F43-469D-9ED4-F93F91497317}" destId="{89A97D0A-9EB0-4BDC-9AC9-38E6387CF9E3}" srcOrd="1" destOrd="0" parTransId="{69994323-DB45-44EB-9B41-5F52FEBF0B5E}" sibTransId="{A7F034EF-C0E7-4870-93D4-1ECC144153E0}"/>
    <dgm:cxn modelId="{EA9A5487-051E-4A79-A17F-27DB8D1646DF}" type="presOf" srcId="{8EA86CD6-76D2-4F92-92C1-301F30E8A6C3}" destId="{4C7D7E15-E3BC-49B2-9A2E-B6484FF5B3CC}" srcOrd="0" destOrd="6" presId="urn:microsoft.com/office/officeart/2005/8/layout/hList1"/>
    <dgm:cxn modelId="{E9066992-7549-4792-831D-EC32ABA3AD2F}" type="presOf" srcId="{62D86F30-EAA0-422E-AA36-A866B54C2467}" destId="{F54DE6E4-D334-4295-A18A-FC330CF27242}" srcOrd="0" destOrd="0" presId="urn:microsoft.com/office/officeart/2005/8/layout/hList1"/>
    <dgm:cxn modelId="{A9BD575A-835F-46B7-9CB4-5158E6D63029}" srcId="{84A5C0B2-D336-4073-9A32-E09158099513}" destId="{4B2390BA-B13E-406E-9DA1-65B294BE49F3}" srcOrd="0" destOrd="0" parTransId="{931B2717-7624-412D-90E7-BFF18D53D7B8}" sibTransId="{EC8A61A7-020B-4AAF-AE22-279BC710DEEA}"/>
    <dgm:cxn modelId="{B81A7DD5-9E1F-47D2-97B5-12AE59CF6BA8}" srcId="{F0F833DF-62D4-4DE1-A7CB-17BDA97A4037}" destId="{7B93C672-0B76-4CA3-B340-146E3D430A9D}" srcOrd="0" destOrd="0" parTransId="{CAC98DF2-0AE0-4BB7-9D53-8A930B64F62D}" sibTransId="{7728B5DD-4E77-464B-BFE3-B5D3DC59B479}"/>
    <dgm:cxn modelId="{808C6F77-3D29-4059-94D6-BAAB97AEEF4E}" type="presOf" srcId="{B2A53C80-E39C-4897-90D8-E51011B61D7F}" destId="{F54DE6E4-D334-4295-A18A-FC330CF27242}" srcOrd="0" destOrd="3" presId="urn:microsoft.com/office/officeart/2005/8/layout/hList1"/>
    <dgm:cxn modelId="{8E4E55B5-42D1-41CD-9F9A-AECD18DF624A}" srcId="{84A5C0B2-D336-4073-9A32-E09158099513}" destId="{1C9E2363-3F46-4685-AD3F-8AA0EB6E1484}" srcOrd="3" destOrd="0" parTransId="{D54B113C-3D54-499A-B7FB-E7D7D0E279A4}" sibTransId="{2C618DFD-DC71-4781-B91C-008FBB72488E}"/>
    <dgm:cxn modelId="{B955F26B-2AA8-4F23-B697-1DB2B694C0C9}" type="presOf" srcId="{7C396A03-1AA4-49C6-96C2-06AF97191314}" destId="{4C7D7E15-E3BC-49B2-9A2E-B6484FF5B3CC}" srcOrd="0" destOrd="3" presId="urn:microsoft.com/office/officeart/2005/8/layout/hList1"/>
    <dgm:cxn modelId="{11E559E9-A650-41E0-867E-5F1FEACA65FD}" type="presOf" srcId="{F0F833DF-62D4-4DE1-A7CB-17BDA97A4037}" destId="{B052D104-84F5-4E7E-829C-096284BBC2F3}" srcOrd="0" destOrd="0" presId="urn:microsoft.com/office/officeart/2005/8/layout/hList1"/>
    <dgm:cxn modelId="{5262E225-F715-40C6-AC9D-EDCF46AE1998}" srcId="{DADFA830-FA2F-46DD-92AF-E88116B4BAD6}" destId="{F3B9AB69-E7C7-454C-AF6F-596AB4DCDEE6}" srcOrd="7" destOrd="0" parTransId="{C633D194-270B-4B76-91E5-11610595A256}" sibTransId="{923E8167-3A91-487B-B3CB-76101380D22B}"/>
    <dgm:cxn modelId="{E7E1B42C-F6DD-4305-A98C-D8666FBD7C81}" srcId="{89A97D0A-9EB0-4BDC-9AC9-38E6387CF9E3}" destId="{62D86F30-EAA0-422E-AA36-A866B54C2467}" srcOrd="0" destOrd="0" parTransId="{62493861-7752-45BE-A7C8-4A325B3BB304}" sibTransId="{5755EF1A-4EF3-4EE5-BF23-3687FF1ED707}"/>
    <dgm:cxn modelId="{A1A88813-AE70-4D55-A0AE-E8B7BD0E1450}" type="presOf" srcId="{933EAA27-6E0E-4879-BBAF-2267E31B52B9}" destId="{F54DE6E4-D334-4295-A18A-FC330CF27242}" srcOrd="0" destOrd="6" presId="urn:microsoft.com/office/officeart/2005/8/layout/hList1"/>
    <dgm:cxn modelId="{72E7D048-3DD5-48BA-93E6-7C2ABEEE3680}" srcId="{84A5C0B2-D336-4073-9A32-E09158099513}" destId="{134EBE59-4DA0-43EF-8A5E-A65F7D5F7804}" srcOrd="4" destOrd="0" parTransId="{238A3304-5259-49A5-9695-60D2206D80F8}" sibTransId="{09006276-B58E-452B-A6D3-28993A23D993}"/>
    <dgm:cxn modelId="{79846AD5-4997-4100-A375-57BC4080FCAE}" srcId="{DADFA830-FA2F-46DD-92AF-E88116B4BAD6}" destId="{D0A6EC97-258D-4959-B069-97652A507D3B}" srcOrd="6" destOrd="0" parTransId="{9ECFE55D-7159-420A-9D3B-2425D7A3D6F5}" sibTransId="{0B49EB4B-CCB5-4F31-9565-4736CE5F2791}"/>
    <dgm:cxn modelId="{2E8F05E7-EBDE-4C57-B0F3-DA12C9D38A2E}" srcId="{F0F833DF-62D4-4DE1-A7CB-17BDA97A4037}" destId="{84A5C0B2-D336-4073-9A32-E09158099513}" srcOrd="1" destOrd="0" parTransId="{CB3E3AAB-E47F-4F1F-92FD-738E5E97A9FA}" sibTransId="{6E456A9E-ECF6-44AD-BACD-846744972585}"/>
    <dgm:cxn modelId="{F2497040-C9B6-49D5-97A3-3B0A36C6A11D}" srcId="{22F6F955-8BDA-4E3D-AD57-65A54E5479F6}" destId="{7C396A03-1AA4-49C6-96C2-06AF97191314}" srcOrd="1" destOrd="0" parTransId="{60A8E06C-9BFF-458E-AA82-6415801F079D}" sibTransId="{5816681A-675B-42F6-A129-C96624204648}"/>
    <dgm:cxn modelId="{F9F5BCF9-00AA-469F-9AD2-383EF2E62875}" type="presOf" srcId="{2011BBBA-DF54-4720-9759-4548955D2F0C}" destId="{F54DE6E4-D334-4295-A18A-FC330CF27242}" srcOrd="0" destOrd="4" presId="urn:microsoft.com/office/officeart/2005/8/layout/hList1"/>
    <dgm:cxn modelId="{AAA35AE6-7C25-4CD1-A8ED-E0B02AD5A8AD}" srcId="{84A5C0B2-D336-4073-9A32-E09158099513}" destId="{26DFA169-7E58-4F59-A01B-9137972D4277}" srcOrd="2" destOrd="0" parTransId="{38579553-F705-478B-B49A-2ED1CC491D39}" sibTransId="{52422897-14FB-4DE2-A500-7994ADFFD094}"/>
    <dgm:cxn modelId="{338150A4-BDC8-4D5B-892E-C3F152629D30}" srcId="{89A97D0A-9EB0-4BDC-9AC9-38E6387CF9E3}" destId="{DADFA830-FA2F-46DD-92AF-E88116B4BAD6}" srcOrd="1" destOrd="0" parTransId="{BAF8F2B1-FF8C-46F0-9F18-B36338A03097}" sibTransId="{76D8C615-BFA9-4B0E-8AB9-5A6DFBCA0CB2}"/>
    <dgm:cxn modelId="{33C024EB-A2D3-4DCC-B355-C63E1871BFDB}" type="presOf" srcId="{C4924E9D-9123-4D54-A934-01953B11D61A}" destId="{F54DE6E4-D334-4295-A18A-FC330CF27242}" srcOrd="0" destOrd="2" presId="urn:microsoft.com/office/officeart/2005/8/layout/hList1"/>
    <dgm:cxn modelId="{E87237ED-8F15-4754-8424-1509603CCC3E}" type="presOf" srcId="{9BB5655C-3F43-469D-9ED4-F93F91497317}" destId="{6EC6BE8D-8F6A-4AE9-8F2A-141B8A73F2EB}" srcOrd="0" destOrd="0" presId="urn:microsoft.com/office/officeart/2005/8/layout/hList1"/>
    <dgm:cxn modelId="{C36E65F9-CAA4-45EE-ACB6-35303DCFA013}" type="presOf" srcId="{499CC1B2-16B1-499A-A283-A450A61986E0}" destId="{4C7D7E15-E3BC-49B2-9A2E-B6484FF5B3CC}" srcOrd="0" destOrd="5" presId="urn:microsoft.com/office/officeart/2005/8/layout/hList1"/>
    <dgm:cxn modelId="{CB8D424C-1117-4CF5-9EC5-4CCBB1649FCF}" srcId="{DADFA830-FA2F-46DD-92AF-E88116B4BAD6}" destId="{27864C28-E9AC-4F2A-8996-E30FDD6AB6C0}" srcOrd="3" destOrd="0" parTransId="{61761456-1EC9-4375-AD80-63BAD9D51CBE}" sibTransId="{FADE5CCB-4070-4EDD-81EB-EF80EBC3FF57}"/>
    <dgm:cxn modelId="{241E78E5-BBEC-44BF-A5F4-CF07EA0AD1CF}" srcId="{22F6F955-8BDA-4E3D-AD57-65A54E5479F6}" destId="{1CB54C10-AA39-4C77-B909-BDE8A21E23D4}" srcOrd="0" destOrd="0" parTransId="{FAB66A84-B2E5-41AE-8305-E32C41B2D30E}" sibTransId="{678E6A51-3CF4-47DA-B5FE-3F6DDC0BC27F}"/>
    <dgm:cxn modelId="{BCB636B4-0BC4-4766-9C4D-682EFD43B46C}" srcId="{82445FBC-6A09-4EF9-9B89-F93526F6F92E}" destId="{1F6DD585-613D-44F8-A46E-264B7CDEF610}" srcOrd="0" destOrd="0" parTransId="{843189C2-2075-4DDC-A094-EA36574B77BF}" sibTransId="{5A50E947-E74F-4587-A4CD-C32456E6849C}"/>
    <dgm:cxn modelId="{A51AAE5B-927A-411A-8A7C-911D436AA760}" type="presOf" srcId="{101D4B28-DACB-4A88-8178-F903E7E07009}" destId="{0C4C922C-2AEC-4F97-AEDB-92635B067D58}" srcOrd="0" destOrd="8" presId="urn:microsoft.com/office/officeart/2005/8/layout/hList1"/>
    <dgm:cxn modelId="{F64B47E8-26B2-4DD0-AB7F-F00C53040C26}" type="presOf" srcId="{DADFA830-FA2F-46DD-92AF-E88116B4BAD6}" destId="{F54DE6E4-D334-4295-A18A-FC330CF27242}" srcOrd="0" destOrd="1" presId="urn:microsoft.com/office/officeart/2005/8/layout/hList1"/>
    <dgm:cxn modelId="{CD174A79-844B-4E40-AFB8-AB7C9B46A0E7}" srcId="{9BB5655C-3F43-469D-9ED4-F93F91497317}" destId="{82445FBC-6A09-4EF9-9B89-F93526F6F92E}" srcOrd="0" destOrd="0" parTransId="{23F49A0A-98DD-4710-AE0A-F4A6EBA6CBD9}" sibTransId="{C6E1881E-7F0E-425E-9B12-974F1CB4AC97}"/>
    <dgm:cxn modelId="{D2633A9B-68E3-45E9-8198-207B12197817}" srcId="{84A5C0B2-D336-4073-9A32-E09158099513}" destId="{631D0651-0AE3-4CB3-B5F3-6D90CDBAF342}" srcOrd="1" destOrd="0" parTransId="{F780FD10-1A5C-4F83-A8A9-7866D2FAAD81}" sibTransId="{0E7C7D87-B5C2-4BB3-9AFC-6AE8A669B9CA}"/>
    <dgm:cxn modelId="{B8912F0B-CE61-4F8F-8E1C-C9C521EEFDE7}" srcId="{DADFA830-FA2F-46DD-92AF-E88116B4BAD6}" destId="{933EAA27-6E0E-4879-BBAF-2267E31B52B9}" srcOrd="4" destOrd="0" parTransId="{32514CDD-B5FE-4BE7-9225-7D0C79A4565A}" sibTransId="{3DB7A665-E063-4A63-A7E9-80CBCE5CC031}"/>
    <dgm:cxn modelId="{D9B37969-5147-42F0-BAE7-DE9F90710881}" srcId="{82445FBC-6A09-4EF9-9B89-F93526F6F92E}" destId="{22F6F955-8BDA-4E3D-AD57-65A54E5479F6}" srcOrd="1" destOrd="0" parTransId="{62CA0EDE-24AA-4BB4-8C36-232DD42ABAF2}" sibTransId="{5F17CD39-F517-4858-B56F-A8B444E47FCB}"/>
    <dgm:cxn modelId="{71A3AD0D-BF40-4B90-9B0B-D5B4DA43A7D7}" type="presOf" srcId="{27864C28-E9AC-4F2A-8996-E30FDD6AB6C0}" destId="{F54DE6E4-D334-4295-A18A-FC330CF27242}" srcOrd="0" destOrd="5" presId="urn:microsoft.com/office/officeart/2005/8/layout/hList1"/>
    <dgm:cxn modelId="{483E8FC5-6AEB-4C63-896F-7108FDF08648}" type="presOf" srcId="{A23AA4FF-29E3-4871-A049-E1AAE4207F16}" destId="{0C4C922C-2AEC-4F97-AEDB-92635B067D58}" srcOrd="0" destOrd="7" presId="urn:microsoft.com/office/officeart/2005/8/layout/hList1"/>
    <dgm:cxn modelId="{9AA6B61D-B682-4C0B-BE02-78368F2F8D54}" type="presOf" srcId="{F3B9AB69-E7C7-454C-AF6F-596AB4DCDEE6}" destId="{F54DE6E4-D334-4295-A18A-FC330CF27242}" srcOrd="0" destOrd="9" presId="urn:microsoft.com/office/officeart/2005/8/layout/hList1"/>
    <dgm:cxn modelId="{EACBFF51-1A40-46AD-87A5-A23866A4B25E}" type="presOf" srcId="{631D0651-0AE3-4CB3-B5F3-6D90CDBAF342}" destId="{0C4C922C-2AEC-4F97-AEDB-92635B067D58}" srcOrd="0" destOrd="3" presId="urn:microsoft.com/office/officeart/2005/8/layout/hList1"/>
    <dgm:cxn modelId="{AADCF5BB-987E-432F-9B28-2C456D7794C7}" srcId="{84A5C0B2-D336-4073-9A32-E09158099513}" destId="{A23AA4FF-29E3-4871-A049-E1AAE4207F16}" srcOrd="5" destOrd="0" parTransId="{456B7831-885E-4496-A060-1191662A2015}" sibTransId="{6A9AC89A-689F-4054-AB09-80E7B8974859}"/>
    <dgm:cxn modelId="{0000D295-4701-437E-825E-A3A22A236A84}" srcId="{DADFA830-FA2F-46DD-92AF-E88116B4BAD6}" destId="{B2A53C80-E39C-4897-90D8-E51011B61D7F}" srcOrd="1" destOrd="0" parTransId="{DDC7EBDF-6EFF-4205-9776-A5E737F1A718}" sibTransId="{67830A9D-87C6-41CC-B2C1-839206629957}"/>
    <dgm:cxn modelId="{AC1EDF6D-7445-4A7F-AEC7-B643E1AAAF2F}" type="presOf" srcId="{B262BAA9-E1CB-4DF4-BD15-7B3A3BD2AC6D}" destId="{4C7D7E15-E3BC-49B2-9A2E-B6484FF5B3CC}" srcOrd="0" destOrd="4" presId="urn:microsoft.com/office/officeart/2005/8/layout/hList1"/>
    <dgm:cxn modelId="{4D93B4E3-FEBC-489B-B563-9E05F88549BF}" type="presOf" srcId="{22F6F955-8BDA-4E3D-AD57-65A54E5479F6}" destId="{4C7D7E15-E3BC-49B2-9A2E-B6484FF5B3CC}" srcOrd="0" destOrd="1" presId="urn:microsoft.com/office/officeart/2005/8/layout/hList1"/>
    <dgm:cxn modelId="{F902E1EC-65AF-4FFC-B251-0E9C2C82ABD1}" srcId="{DADFA830-FA2F-46DD-92AF-E88116B4BAD6}" destId="{C4924E9D-9123-4D54-A934-01953B11D61A}" srcOrd="0" destOrd="0" parTransId="{EF2C9847-B64F-4D12-A28B-16BE8D252ECC}" sibTransId="{79B74DA1-561E-458B-A907-E4A7A1871487}"/>
    <dgm:cxn modelId="{C787FE50-C2C2-4DC4-ADA8-5E06AEA59DC9}" srcId="{22F6F955-8BDA-4E3D-AD57-65A54E5479F6}" destId="{8EA86CD6-76D2-4F92-92C1-301F30E8A6C3}" srcOrd="4" destOrd="0" parTransId="{A8E8352A-25F8-42B4-8E7D-A7DD29760070}" sibTransId="{4FACA533-445E-4BBA-BBFB-F2AD8F6EE2B5}"/>
    <dgm:cxn modelId="{66DF9CFB-5387-4491-AFFA-2D5472D243F5}" type="presOf" srcId="{1C9E2363-3F46-4685-AD3F-8AA0EB6E1484}" destId="{0C4C922C-2AEC-4F97-AEDB-92635B067D58}" srcOrd="0" destOrd="5" presId="urn:microsoft.com/office/officeart/2005/8/layout/hList1"/>
    <dgm:cxn modelId="{2E91340D-4D49-42C5-A04D-AA40F3102363}" type="presOf" srcId="{84A5C0B2-D336-4073-9A32-E09158099513}" destId="{0C4C922C-2AEC-4F97-AEDB-92635B067D58}" srcOrd="0" destOrd="1" presId="urn:microsoft.com/office/officeart/2005/8/layout/hList1"/>
    <dgm:cxn modelId="{91D73F09-60E4-464B-95D1-57C7D8EFEE99}" type="presOf" srcId="{1CB54C10-AA39-4C77-B909-BDE8A21E23D4}" destId="{4C7D7E15-E3BC-49B2-9A2E-B6484FF5B3CC}" srcOrd="0" destOrd="2" presId="urn:microsoft.com/office/officeart/2005/8/layout/hList1"/>
    <dgm:cxn modelId="{57367C1A-7461-40D1-998D-3B089DB5A70D}" srcId="{22F6F955-8BDA-4E3D-AD57-65A54E5479F6}" destId="{499CC1B2-16B1-499A-A283-A450A61986E0}" srcOrd="3" destOrd="0" parTransId="{406FE17E-A2E4-4FDE-B2A9-1DEEEA5722BB}" sibTransId="{228BD51A-E690-464D-AE51-CDFC4509B2F8}"/>
    <dgm:cxn modelId="{75FA513C-F135-4104-86E7-D4C267AA7BFC}" type="presOf" srcId="{4B2390BA-B13E-406E-9DA1-65B294BE49F3}" destId="{0C4C922C-2AEC-4F97-AEDB-92635B067D58}" srcOrd="0" destOrd="2" presId="urn:microsoft.com/office/officeart/2005/8/layout/hList1"/>
    <dgm:cxn modelId="{9768A614-5006-45F3-A4AD-AB990D3DEB93}" type="presOf" srcId="{26DFA169-7E58-4F59-A01B-9137972D4277}" destId="{0C4C922C-2AEC-4F97-AEDB-92635B067D58}" srcOrd="0" destOrd="4" presId="urn:microsoft.com/office/officeart/2005/8/layout/hList1"/>
    <dgm:cxn modelId="{CDC3A35E-1410-42B6-983F-8400583C5B89}" type="presParOf" srcId="{6EC6BE8D-8F6A-4AE9-8F2A-141B8A73F2EB}" destId="{C4779D99-DA48-4C2F-837C-1E3D7B227069}" srcOrd="0" destOrd="0" presId="urn:microsoft.com/office/officeart/2005/8/layout/hList1"/>
    <dgm:cxn modelId="{5EF64A97-8655-497B-9C07-B02E83945C5D}" type="presParOf" srcId="{C4779D99-DA48-4C2F-837C-1E3D7B227069}" destId="{75E31753-A8AA-4E59-940A-F08D9AEAB9A9}" srcOrd="0" destOrd="0" presId="urn:microsoft.com/office/officeart/2005/8/layout/hList1"/>
    <dgm:cxn modelId="{C5B62637-885E-4DFC-9893-069679FE724F}" type="presParOf" srcId="{C4779D99-DA48-4C2F-837C-1E3D7B227069}" destId="{4C7D7E15-E3BC-49B2-9A2E-B6484FF5B3CC}" srcOrd="1" destOrd="0" presId="urn:microsoft.com/office/officeart/2005/8/layout/hList1"/>
    <dgm:cxn modelId="{D815622D-E829-4692-885B-FBC987B7F43F}" type="presParOf" srcId="{6EC6BE8D-8F6A-4AE9-8F2A-141B8A73F2EB}" destId="{11C55F90-BE6A-4355-945B-6C02743D765C}" srcOrd="1" destOrd="0" presId="urn:microsoft.com/office/officeart/2005/8/layout/hList1"/>
    <dgm:cxn modelId="{08159341-BEA5-46D0-979F-537A56BB460F}" type="presParOf" srcId="{6EC6BE8D-8F6A-4AE9-8F2A-141B8A73F2EB}" destId="{6CE314C6-C486-4B1B-8FAD-5562A75E5408}" srcOrd="2" destOrd="0" presId="urn:microsoft.com/office/officeart/2005/8/layout/hList1"/>
    <dgm:cxn modelId="{14F11B3B-362B-4DF2-88B2-B43BAB452ABF}" type="presParOf" srcId="{6CE314C6-C486-4B1B-8FAD-5562A75E5408}" destId="{ACD9FFAC-B751-4F41-B2B2-2295A5B99DDB}" srcOrd="0" destOrd="0" presId="urn:microsoft.com/office/officeart/2005/8/layout/hList1"/>
    <dgm:cxn modelId="{D3B94EED-BDAF-45C6-80DC-921698E3490A}" type="presParOf" srcId="{6CE314C6-C486-4B1B-8FAD-5562A75E5408}" destId="{F54DE6E4-D334-4295-A18A-FC330CF27242}" srcOrd="1" destOrd="0" presId="urn:microsoft.com/office/officeart/2005/8/layout/hList1"/>
    <dgm:cxn modelId="{CB65F903-DC5E-40EC-9B42-64959E87E7BD}" type="presParOf" srcId="{6EC6BE8D-8F6A-4AE9-8F2A-141B8A73F2EB}" destId="{8CBF34A5-3677-4022-A306-D77F0B1848A1}" srcOrd="3" destOrd="0" presId="urn:microsoft.com/office/officeart/2005/8/layout/hList1"/>
    <dgm:cxn modelId="{DE50279B-94DB-4211-A6A1-EEAA02FEDF96}" type="presParOf" srcId="{6EC6BE8D-8F6A-4AE9-8F2A-141B8A73F2EB}" destId="{CCBF2A2A-EC74-434F-A400-7153732B289D}" srcOrd="4" destOrd="0" presId="urn:microsoft.com/office/officeart/2005/8/layout/hList1"/>
    <dgm:cxn modelId="{26933849-693D-432A-9191-B775C48D0A67}" type="presParOf" srcId="{CCBF2A2A-EC74-434F-A400-7153732B289D}" destId="{B052D104-84F5-4E7E-829C-096284BBC2F3}" srcOrd="0" destOrd="0" presId="urn:microsoft.com/office/officeart/2005/8/layout/hList1"/>
    <dgm:cxn modelId="{8D353D91-BA97-4929-B84C-1B1EBCCBF3E8}" type="presParOf" srcId="{CCBF2A2A-EC74-434F-A400-7153732B289D}" destId="{0C4C922C-2AEC-4F97-AEDB-92635B067D5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7586BC12-F74C-43A9-8491-BBBB0B6080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xmlns="" id="{E1565AB0-D48B-4DF5-97BD-C3E7A7C805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8D2925-0F11-43BF-8125-12E3D0282D99}" type="datetimeFigureOut">
              <a:rPr lang="es-CO" smtClean="0"/>
              <a:t>09/11/2021</a:t>
            </a:fld>
            <a:endParaRPr lang="es-CO"/>
          </a:p>
        </p:txBody>
      </p:sp>
      <p:sp>
        <p:nvSpPr>
          <p:cNvPr id="4" name="Marcador de pie de página 3">
            <a:extLst>
              <a:ext uri="{FF2B5EF4-FFF2-40B4-BE49-F238E27FC236}">
                <a16:creationId xmlns:a16="http://schemas.microsoft.com/office/drawing/2014/main" xmlns="" id="{1D5E5406-776B-4C3E-B79E-6629DF12B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xmlns="" id="{FFD10E87-5E74-43D9-B912-6F37AB63B8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A43AE0-8717-427F-AB53-35655CBE5D01}" type="slidenum">
              <a:rPr lang="es-CO" smtClean="0"/>
              <a:t>‹Nº›</a:t>
            </a:fld>
            <a:endParaRPr lang="es-CO"/>
          </a:p>
        </p:txBody>
      </p:sp>
    </p:spTree>
    <p:extLst>
      <p:ext uri="{BB962C8B-B14F-4D97-AF65-F5344CB8AC3E}">
        <p14:creationId xmlns:p14="http://schemas.microsoft.com/office/powerpoint/2010/main" val="2420710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11F65-16E3-4339-B1FF-0A2D0A63B9E8}" type="datetimeFigureOut">
              <a:rPr lang="es-CO" smtClean="0"/>
              <a:t>09/11/2021</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7DC72-2E1D-46CD-8F88-385DD0546871}" type="slidenum">
              <a:rPr lang="es-CO" smtClean="0"/>
              <a:t>‹Nº›</a:t>
            </a:fld>
            <a:endParaRPr lang="es-CO"/>
          </a:p>
        </p:txBody>
      </p:sp>
    </p:spTree>
    <p:extLst>
      <p:ext uri="{BB962C8B-B14F-4D97-AF65-F5344CB8AC3E}">
        <p14:creationId xmlns:p14="http://schemas.microsoft.com/office/powerpoint/2010/main" val="1812540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387DC72-2E1D-46CD-8F88-385DD0546871}" type="slidenum">
              <a:rPr lang="es-CO" smtClean="0"/>
              <a:t>1</a:t>
            </a:fld>
            <a:endParaRPr lang="es-CO"/>
          </a:p>
        </p:txBody>
      </p:sp>
    </p:spTree>
    <p:extLst>
      <p:ext uri="{BB962C8B-B14F-4D97-AF65-F5344CB8AC3E}">
        <p14:creationId xmlns:p14="http://schemas.microsoft.com/office/powerpoint/2010/main" val="128024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983B8DF0-E5EA-48B0-8915-10487E4D9F9D}" type="slidenum">
              <a:rPr lang="es-CO" smtClean="0"/>
              <a:t>2</a:t>
            </a:fld>
            <a:endParaRPr lang="es-CO" dirty="0"/>
          </a:p>
        </p:txBody>
      </p:sp>
    </p:spTree>
    <p:extLst>
      <p:ext uri="{BB962C8B-B14F-4D97-AF65-F5344CB8AC3E}">
        <p14:creationId xmlns:p14="http://schemas.microsoft.com/office/powerpoint/2010/main" val="71537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E387DC72-2E1D-46CD-8F88-385DD0546871}" type="slidenum">
              <a:rPr lang="es-CO" smtClean="0"/>
              <a:t>9</a:t>
            </a:fld>
            <a:endParaRPr lang="es-CO"/>
          </a:p>
        </p:txBody>
      </p:sp>
    </p:spTree>
    <p:extLst>
      <p:ext uri="{BB962C8B-B14F-4D97-AF65-F5344CB8AC3E}">
        <p14:creationId xmlns:p14="http://schemas.microsoft.com/office/powerpoint/2010/main" val="399896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56BC68-3B9F-43B6-920D-B31816886C4A}"/>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0FCBF7BE-7B78-46CC-82FC-4D937D958CA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4AD5C3E4-8C36-4325-8894-8392DE414021}"/>
              </a:ext>
            </a:extLst>
          </p:cNvPr>
          <p:cNvSpPr>
            <a:spLocks noGrp="1"/>
          </p:cNvSpPr>
          <p:nvPr>
            <p:ph type="dt" sz="half" idx="10"/>
          </p:nvPr>
        </p:nvSpPr>
        <p:spPr/>
        <p:txBody>
          <a:bodyPr/>
          <a:lstStyle/>
          <a:p>
            <a:fld id="{9000BA2C-75F6-4F05-9354-BD3A2EBFBFC2}" type="datetimeFigureOut">
              <a:rPr lang="es-CO" smtClean="0"/>
              <a:t>09/11/2021</a:t>
            </a:fld>
            <a:endParaRPr lang="es-CO"/>
          </a:p>
        </p:txBody>
      </p:sp>
      <p:sp>
        <p:nvSpPr>
          <p:cNvPr id="5" name="Marcador de pie de página 4">
            <a:extLst>
              <a:ext uri="{FF2B5EF4-FFF2-40B4-BE49-F238E27FC236}">
                <a16:creationId xmlns:a16="http://schemas.microsoft.com/office/drawing/2014/main" xmlns="" id="{83FB322A-7002-4857-8824-9E78A50382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B362F3E1-93C3-4378-8F81-47910ADF1141}"/>
              </a:ext>
            </a:extLst>
          </p:cNvPr>
          <p:cNvSpPr>
            <a:spLocks noGrp="1"/>
          </p:cNvSpPr>
          <p:nvPr>
            <p:ph type="sldNum" sz="quarter" idx="12"/>
          </p:nvPr>
        </p:nvSpPr>
        <p:spPr/>
        <p:txBody>
          <a:bodyPr/>
          <a:lstStyle/>
          <a:p>
            <a:fld id="{530D0A31-FDCB-425E-9BA1-372BD6023195}" type="slidenum">
              <a:rPr lang="es-CO" smtClean="0"/>
              <a:t>‹Nº›</a:t>
            </a:fld>
            <a:endParaRPr lang="es-CO"/>
          </a:p>
        </p:txBody>
      </p:sp>
    </p:spTree>
    <p:extLst>
      <p:ext uri="{BB962C8B-B14F-4D97-AF65-F5344CB8AC3E}">
        <p14:creationId xmlns:p14="http://schemas.microsoft.com/office/powerpoint/2010/main" val="170190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F33D06-B320-4C5E-9EBD-2B9051B5F1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3F475922-FBB0-4FE5-B7D0-838B3EE7015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87D0E17E-526D-4639-BCEB-25163128F480}"/>
              </a:ext>
            </a:extLst>
          </p:cNvPr>
          <p:cNvSpPr>
            <a:spLocks noGrp="1"/>
          </p:cNvSpPr>
          <p:nvPr>
            <p:ph type="dt" sz="half" idx="10"/>
          </p:nvPr>
        </p:nvSpPr>
        <p:spPr/>
        <p:txBody>
          <a:bodyPr/>
          <a:lstStyle/>
          <a:p>
            <a:fld id="{9000BA2C-75F6-4F05-9354-BD3A2EBFBFC2}" type="datetimeFigureOut">
              <a:rPr lang="es-CO" smtClean="0"/>
              <a:t>09/11/2021</a:t>
            </a:fld>
            <a:endParaRPr lang="es-CO"/>
          </a:p>
        </p:txBody>
      </p:sp>
      <p:sp>
        <p:nvSpPr>
          <p:cNvPr id="5" name="Marcador de pie de página 4">
            <a:extLst>
              <a:ext uri="{FF2B5EF4-FFF2-40B4-BE49-F238E27FC236}">
                <a16:creationId xmlns:a16="http://schemas.microsoft.com/office/drawing/2014/main" xmlns="" id="{B79AEFBB-985B-4A12-8E04-208B5EB5E44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24CA2BE8-4D09-46B1-A7BE-C96C85E7C150}"/>
              </a:ext>
            </a:extLst>
          </p:cNvPr>
          <p:cNvSpPr>
            <a:spLocks noGrp="1"/>
          </p:cNvSpPr>
          <p:nvPr>
            <p:ph type="sldNum" sz="quarter" idx="12"/>
          </p:nvPr>
        </p:nvSpPr>
        <p:spPr/>
        <p:txBody>
          <a:bodyPr/>
          <a:lstStyle/>
          <a:p>
            <a:fld id="{530D0A31-FDCB-425E-9BA1-372BD6023195}" type="slidenum">
              <a:rPr lang="es-CO" smtClean="0"/>
              <a:t>‹Nº›</a:t>
            </a:fld>
            <a:endParaRPr lang="es-CO"/>
          </a:p>
        </p:txBody>
      </p:sp>
    </p:spTree>
    <p:extLst>
      <p:ext uri="{BB962C8B-B14F-4D97-AF65-F5344CB8AC3E}">
        <p14:creationId xmlns:p14="http://schemas.microsoft.com/office/powerpoint/2010/main" val="356682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795D062-869B-410F-9CDF-F268689A7005}"/>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251F6235-2199-4E6E-B7C8-548248999B53}"/>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7A21CFEA-7235-4732-A144-4A2AB14990FF}"/>
              </a:ext>
            </a:extLst>
          </p:cNvPr>
          <p:cNvSpPr>
            <a:spLocks noGrp="1"/>
          </p:cNvSpPr>
          <p:nvPr>
            <p:ph type="dt" sz="half" idx="10"/>
          </p:nvPr>
        </p:nvSpPr>
        <p:spPr/>
        <p:txBody>
          <a:bodyPr/>
          <a:lstStyle/>
          <a:p>
            <a:fld id="{9000BA2C-75F6-4F05-9354-BD3A2EBFBFC2}" type="datetimeFigureOut">
              <a:rPr lang="es-CO" smtClean="0"/>
              <a:t>09/11/2021</a:t>
            </a:fld>
            <a:endParaRPr lang="es-CO"/>
          </a:p>
        </p:txBody>
      </p:sp>
      <p:sp>
        <p:nvSpPr>
          <p:cNvPr id="5" name="Marcador de pie de página 4">
            <a:extLst>
              <a:ext uri="{FF2B5EF4-FFF2-40B4-BE49-F238E27FC236}">
                <a16:creationId xmlns:a16="http://schemas.microsoft.com/office/drawing/2014/main" xmlns="" id="{D91C9E7C-C909-4BF8-95AF-E8B36386A5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7AEFA866-F32E-4532-88AB-171004C59936}"/>
              </a:ext>
            </a:extLst>
          </p:cNvPr>
          <p:cNvSpPr>
            <a:spLocks noGrp="1"/>
          </p:cNvSpPr>
          <p:nvPr>
            <p:ph type="sldNum" sz="quarter" idx="12"/>
          </p:nvPr>
        </p:nvSpPr>
        <p:spPr/>
        <p:txBody>
          <a:bodyPr/>
          <a:lstStyle/>
          <a:p>
            <a:fld id="{530D0A31-FDCB-425E-9BA1-372BD6023195}" type="slidenum">
              <a:rPr lang="es-CO" smtClean="0"/>
              <a:t>‹Nº›</a:t>
            </a:fld>
            <a:endParaRPr lang="es-CO"/>
          </a:p>
        </p:txBody>
      </p:sp>
    </p:spTree>
    <p:extLst>
      <p:ext uri="{BB962C8B-B14F-4D97-AF65-F5344CB8AC3E}">
        <p14:creationId xmlns:p14="http://schemas.microsoft.com/office/powerpoint/2010/main" val="184966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F9E72DE8-23A1-4971-876F-8BC02485E540}"/>
              </a:ext>
            </a:extLst>
          </p:cNvPr>
          <p:cNvSpPr/>
          <p:nvPr userDrawn="1"/>
        </p:nvSpPr>
        <p:spPr>
          <a:xfrm>
            <a:off x="3" y="0"/>
            <a:ext cx="2267743" cy="51435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pic>
        <p:nvPicPr>
          <p:cNvPr id="11" name="Content Placeholder 10">
            <a:extLst>
              <a:ext uri="{FF2B5EF4-FFF2-40B4-BE49-F238E27FC236}">
                <a16:creationId xmlns:a16="http://schemas.microsoft.com/office/drawing/2014/main" xmlns="" id="{9C988E23-13B0-4F0E-A023-9B91A1D32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6" y="692696"/>
            <a:ext cx="3450385" cy="720080"/>
          </a:xfrm>
          <a:prstGeom prst="rect">
            <a:avLst/>
          </a:prstGeom>
        </p:spPr>
      </p:pic>
      <p:pic>
        <p:nvPicPr>
          <p:cNvPr id="14" name="Marcador de contenido 5">
            <a:extLst>
              <a:ext uri="{FF2B5EF4-FFF2-40B4-BE49-F238E27FC236}">
                <a16:creationId xmlns:a16="http://schemas.microsoft.com/office/drawing/2014/main" xmlns="" id="{5E56796A-C176-40F7-8F3D-16F75259C8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8145" y="4299942"/>
            <a:ext cx="3058691" cy="720080"/>
          </a:xfrm>
          <a:prstGeom prst="rect">
            <a:avLst/>
          </a:prstGeom>
          <a:blipFill>
            <a:blip r:embed="rId4"/>
            <a:tile tx="0" ty="0" sx="100000" sy="100000" flip="none" algn="tl"/>
          </a:blipFill>
          <a:ln>
            <a:noFill/>
          </a:ln>
        </p:spPr>
      </p:pic>
    </p:spTree>
    <p:extLst>
      <p:ext uri="{BB962C8B-B14F-4D97-AF65-F5344CB8AC3E}">
        <p14:creationId xmlns:p14="http://schemas.microsoft.com/office/powerpoint/2010/main" val="107110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pic>
        <p:nvPicPr>
          <p:cNvPr id="5" name="Marcador de contenido 5">
            <a:extLst>
              <a:ext uri="{FF2B5EF4-FFF2-40B4-BE49-F238E27FC236}">
                <a16:creationId xmlns:a16="http://schemas.microsoft.com/office/drawing/2014/main" xmlns="" id="{6073C61F-27C9-4258-8972-922EB21C7F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161231"/>
            <a:ext cx="1490925" cy="350995"/>
          </a:xfrm>
          <a:prstGeom prst="rect">
            <a:avLst/>
          </a:prstGeom>
          <a:blipFill>
            <a:blip r:embed="rId3"/>
            <a:tile tx="0" ty="0" sx="100000" sy="100000" flip="none" algn="tl"/>
          </a:blipFill>
          <a:ln>
            <a:noFill/>
          </a:ln>
        </p:spPr>
      </p:pic>
      <p:pic>
        <p:nvPicPr>
          <p:cNvPr id="7" name="Content Placeholder 10">
            <a:extLst>
              <a:ext uri="{FF2B5EF4-FFF2-40B4-BE49-F238E27FC236}">
                <a16:creationId xmlns:a16="http://schemas.microsoft.com/office/drawing/2014/main" xmlns="" id="{E7B88DF8-3771-4613-8D6D-337DD36463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201341"/>
            <a:ext cx="1713311" cy="357561"/>
          </a:xfrm>
          <a:prstGeom prst="rect">
            <a:avLst/>
          </a:prstGeom>
        </p:spPr>
      </p:pic>
      <p:sp>
        <p:nvSpPr>
          <p:cNvPr id="8" name="Rectángulo 17">
            <a:extLst>
              <a:ext uri="{FF2B5EF4-FFF2-40B4-BE49-F238E27FC236}">
                <a16:creationId xmlns:a16="http://schemas.microsoft.com/office/drawing/2014/main" xmlns="" id="{9D0D835C-9283-4FB2-8F5B-31E70F0C13D3}"/>
              </a:ext>
            </a:extLst>
          </p:cNvPr>
          <p:cNvSpPr>
            <a:spLocks/>
          </p:cNvSpPr>
          <p:nvPr userDrawn="1"/>
        </p:nvSpPr>
        <p:spPr>
          <a:xfrm>
            <a:off x="0" y="-11410"/>
            <a:ext cx="9144000" cy="172641"/>
          </a:xfrm>
          <a:prstGeom prst="rect">
            <a:avLst/>
          </a:prstGeom>
          <a:solidFill>
            <a:srgbClr val="1B8BD4"/>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Marcador de contenido 2">
            <a:extLst>
              <a:ext uri="{FF2B5EF4-FFF2-40B4-BE49-F238E27FC236}">
                <a16:creationId xmlns:a16="http://schemas.microsoft.com/office/drawing/2014/main" xmlns="" id="{F2AEE0E8-A96B-469B-853F-7E4EE57C79FF}"/>
              </a:ext>
            </a:extLst>
          </p:cNvPr>
          <p:cNvSpPr>
            <a:spLocks noGrp="1"/>
          </p:cNvSpPr>
          <p:nvPr>
            <p:ph idx="1"/>
          </p:nvPr>
        </p:nvSpPr>
        <p:spPr>
          <a:xfrm>
            <a:off x="683568" y="1419622"/>
            <a:ext cx="7848872" cy="3492497"/>
          </a:xfrm>
          <a:prstGeom prst="rect">
            <a:avLst/>
          </a:prstGeom>
        </p:spPr>
        <p:txBody>
          <a:bodyPr/>
          <a:lstStyle>
            <a:lvl1pPr>
              <a:spcBef>
                <a:spcPts val="0"/>
              </a:spcBef>
              <a:spcAft>
                <a:spcPts val="1200"/>
              </a:spcAft>
              <a:defRPr sz="2400">
                <a:latin typeface="Century Gothic" panose="020B0502020202020204" pitchFamily="34" charset="0"/>
              </a:defRPr>
            </a:lvl1pPr>
            <a:lvl2pPr>
              <a:spcBef>
                <a:spcPts val="0"/>
              </a:spcBef>
              <a:spcAft>
                <a:spcPts val="1200"/>
              </a:spcAft>
              <a:defRPr sz="2000">
                <a:latin typeface="Century Gothic" panose="020B0502020202020204" pitchFamily="34" charset="0"/>
              </a:defRPr>
            </a:lvl2pPr>
            <a:lvl3pPr>
              <a:spcBef>
                <a:spcPts val="0"/>
              </a:spcBef>
              <a:spcAft>
                <a:spcPts val="1200"/>
              </a:spcAft>
              <a:defRPr sz="1800">
                <a:latin typeface="Century Gothic" panose="020B0502020202020204" pitchFamily="34" charset="0"/>
              </a:defRPr>
            </a:lvl3pPr>
            <a:lvl4pPr>
              <a:spcBef>
                <a:spcPts val="0"/>
              </a:spcBef>
              <a:spcAft>
                <a:spcPts val="1200"/>
              </a:spcAft>
              <a:defRPr sz="1600">
                <a:latin typeface="Century Gothic" panose="020B0502020202020204" pitchFamily="34" charset="0"/>
              </a:defRPr>
            </a:lvl4pPr>
            <a:lvl5pPr>
              <a:spcBef>
                <a:spcPts val="0"/>
              </a:spcBef>
              <a:spcAft>
                <a:spcPts val="1200"/>
              </a:spcAft>
              <a:defRPr sz="1600">
                <a:latin typeface="Century Gothic" panose="020B0502020202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11" name="Título 1">
            <a:extLst>
              <a:ext uri="{FF2B5EF4-FFF2-40B4-BE49-F238E27FC236}">
                <a16:creationId xmlns:a16="http://schemas.microsoft.com/office/drawing/2014/main" xmlns="" id="{A9B21338-AF14-44A0-9100-D08E3BC7698E}"/>
              </a:ext>
            </a:extLst>
          </p:cNvPr>
          <p:cNvSpPr>
            <a:spLocks noGrp="1"/>
          </p:cNvSpPr>
          <p:nvPr>
            <p:ph type="ctrTitle"/>
          </p:nvPr>
        </p:nvSpPr>
        <p:spPr>
          <a:xfrm>
            <a:off x="395536" y="447622"/>
            <a:ext cx="6912768" cy="925324"/>
          </a:xfrm>
        </p:spPr>
        <p:txBody>
          <a:bodyPr anchor="ctr"/>
          <a:lstStyle>
            <a:lvl1pPr algn="l">
              <a:defRPr sz="2400" b="1">
                <a:latin typeface="Century Gothic" panose="020B0502020202020204" pitchFamily="34" charset="0"/>
              </a:defRPr>
            </a:lvl1pPr>
          </a:lstStyle>
          <a:p>
            <a:r>
              <a:rPr lang="es-ES" dirty="0"/>
              <a:t>Haga clic para modificar el estilo de título del patrón</a:t>
            </a:r>
          </a:p>
        </p:txBody>
      </p:sp>
    </p:spTree>
    <p:extLst>
      <p:ext uri="{BB962C8B-B14F-4D97-AF65-F5344CB8AC3E}">
        <p14:creationId xmlns:p14="http://schemas.microsoft.com/office/powerpoint/2010/main" val="3218699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681629C8-D1E9-4E89-BF9E-4C9808AE79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4009" y="404945"/>
            <a:ext cx="1873851" cy="475155"/>
          </a:xfrm>
          <a:prstGeom prst="rect">
            <a:avLst/>
          </a:prstGeom>
        </p:spPr>
      </p:pic>
      <p:pic>
        <p:nvPicPr>
          <p:cNvPr id="7" name="Imagen 6">
            <a:extLst>
              <a:ext uri="{FF2B5EF4-FFF2-40B4-BE49-F238E27FC236}">
                <a16:creationId xmlns:a16="http://schemas.microsoft.com/office/drawing/2014/main" xmlns="" id="{37DE0FFD-B358-456A-90E8-B9C031A392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0232" y="411510"/>
            <a:ext cx="2198864" cy="466508"/>
          </a:xfrm>
          <a:prstGeom prst="rect">
            <a:avLst/>
          </a:prstGeom>
        </p:spPr>
      </p:pic>
    </p:spTree>
    <p:extLst>
      <p:ext uri="{BB962C8B-B14F-4D97-AF65-F5344CB8AC3E}">
        <p14:creationId xmlns:p14="http://schemas.microsoft.com/office/powerpoint/2010/main" val="1799831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0E43CAE0-F190-437D-97D8-F7EF29713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30" y="4227938"/>
            <a:ext cx="2725777" cy="691179"/>
          </a:xfrm>
          <a:prstGeom prst="rect">
            <a:avLst/>
          </a:prstGeom>
        </p:spPr>
      </p:pic>
      <p:sp>
        <p:nvSpPr>
          <p:cNvPr id="7" name="Rectángulo 6">
            <a:extLst>
              <a:ext uri="{FF2B5EF4-FFF2-40B4-BE49-F238E27FC236}">
                <a16:creationId xmlns:a16="http://schemas.microsoft.com/office/drawing/2014/main" xmlns="" id="{43D2B42C-FAF3-4816-AAEE-EAB4012F60E3}"/>
              </a:ext>
            </a:extLst>
          </p:cNvPr>
          <p:cNvSpPr/>
          <p:nvPr userDrawn="1"/>
        </p:nvSpPr>
        <p:spPr>
          <a:xfrm>
            <a:off x="3" y="0"/>
            <a:ext cx="2267743" cy="51435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pic>
        <p:nvPicPr>
          <p:cNvPr id="5" name="Imagen 4">
            <a:extLst>
              <a:ext uri="{FF2B5EF4-FFF2-40B4-BE49-F238E27FC236}">
                <a16:creationId xmlns:a16="http://schemas.microsoft.com/office/drawing/2014/main" xmlns="" id="{9549F460-BF57-407B-B300-C59C002864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1107347"/>
            <a:ext cx="3198555" cy="678601"/>
          </a:xfrm>
          <a:prstGeom prst="rect">
            <a:avLst/>
          </a:prstGeom>
        </p:spPr>
      </p:pic>
    </p:spTree>
    <p:extLst>
      <p:ext uri="{BB962C8B-B14F-4D97-AF65-F5344CB8AC3E}">
        <p14:creationId xmlns:p14="http://schemas.microsoft.com/office/powerpoint/2010/main" val="1720592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63480" y="4876006"/>
            <a:ext cx="0" cy="0"/>
          </a:xfrm>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a:xfrm>
            <a:off x="107504" y="4876006"/>
            <a:ext cx="0" cy="0"/>
          </a:xfrm>
        </p:spPr>
        <p:txBody>
          <a:bodyPr/>
          <a:lstStyle/>
          <a:p>
            <a:endParaRPr lang="en-US" dirty="0"/>
          </a:p>
        </p:txBody>
      </p:sp>
      <p:sp>
        <p:nvSpPr>
          <p:cNvPr id="6" name="Slide Number Placeholder 5"/>
          <p:cNvSpPr>
            <a:spLocks noGrp="1"/>
          </p:cNvSpPr>
          <p:nvPr>
            <p:ph type="sldNum" sz="quarter" idx="12"/>
          </p:nvPr>
        </p:nvSpPr>
        <p:spPr>
          <a:xfrm>
            <a:off x="8639944" y="4876006"/>
            <a:ext cx="0" cy="0"/>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46779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FFACA5-30C5-45E6-8661-D6E3EBF8C9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E99CFA6A-7A6C-4C4D-8A2E-CBED548ED8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2BBBD25C-DAFA-47E2-92C4-596EEA88A0D0}"/>
              </a:ext>
            </a:extLst>
          </p:cNvPr>
          <p:cNvSpPr>
            <a:spLocks noGrp="1"/>
          </p:cNvSpPr>
          <p:nvPr>
            <p:ph type="dt" sz="half" idx="10"/>
          </p:nvPr>
        </p:nvSpPr>
        <p:spPr/>
        <p:txBody>
          <a:bodyPr/>
          <a:lstStyle/>
          <a:p>
            <a:fld id="{9000BA2C-75F6-4F05-9354-BD3A2EBFBFC2}" type="datetimeFigureOut">
              <a:rPr lang="es-CO" smtClean="0"/>
              <a:t>09/11/2021</a:t>
            </a:fld>
            <a:endParaRPr lang="es-CO"/>
          </a:p>
        </p:txBody>
      </p:sp>
      <p:sp>
        <p:nvSpPr>
          <p:cNvPr id="5" name="Marcador de pie de página 4">
            <a:extLst>
              <a:ext uri="{FF2B5EF4-FFF2-40B4-BE49-F238E27FC236}">
                <a16:creationId xmlns:a16="http://schemas.microsoft.com/office/drawing/2014/main" xmlns="" id="{EC6C8CF1-B2E3-4085-870D-C680F1661CB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4AC5246C-0B25-480C-AA57-FF802315CD44}"/>
              </a:ext>
            </a:extLst>
          </p:cNvPr>
          <p:cNvSpPr>
            <a:spLocks noGrp="1"/>
          </p:cNvSpPr>
          <p:nvPr>
            <p:ph type="sldNum" sz="quarter" idx="12"/>
          </p:nvPr>
        </p:nvSpPr>
        <p:spPr/>
        <p:txBody>
          <a:bodyPr/>
          <a:lstStyle/>
          <a:p>
            <a:fld id="{530D0A31-FDCB-425E-9BA1-372BD6023195}" type="slidenum">
              <a:rPr lang="es-CO" smtClean="0"/>
              <a:t>‹Nº›</a:t>
            </a:fld>
            <a:endParaRPr lang="es-CO"/>
          </a:p>
        </p:txBody>
      </p:sp>
    </p:spTree>
    <p:extLst>
      <p:ext uri="{BB962C8B-B14F-4D97-AF65-F5344CB8AC3E}">
        <p14:creationId xmlns:p14="http://schemas.microsoft.com/office/powerpoint/2010/main" val="124373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7B8179-B93B-492E-97E9-24679E9C0753}"/>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0A7E770A-E90B-4529-A344-D66E37749E0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D5E8777-3ADA-4C13-99E5-9269A69B5577}"/>
              </a:ext>
            </a:extLst>
          </p:cNvPr>
          <p:cNvSpPr>
            <a:spLocks noGrp="1"/>
          </p:cNvSpPr>
          <p:nvPr>
            <p:ph type="dt" sz="half" idx="10"/>
          </p:nvPr>
        </p:nvSpPr>
        <p:spPr/>
        <p:txBody>
          <a:bodyPr/>
          <a:lstStyle/>
          <a:p>
            <a:fld id="{9000BA2C-75F6-4F05-9354-BD3A2EBFBFC2}" type="datetimeFigureOut">
              <a:rPr lang="es-CO" smtClean="0"/>
              <a:t>09/11/2021</a:t>
            </a:fld>
            <a:endParaRPr lang="es-CO"/>
          </a:p>
        </p:txBody>
      </p:sp>
      <p:sp>
        <p:nvSpPr>
          <p:cNvPr id="5" name="Marcador de pie de página 4">
            <a:extLst>
              <a:ext uri="{FF2B5EF4-FFF2-40B4-BE49-F238E27FC236}">
                <a16:creationId xmlns:a16="http://schemas.microsoft.com/office/drawing/2014/main" xmlns="" id="{CEBC8332-E941-4705-9C09-7CAB890A98B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135349DD-5411-4579-BB19-62A6262A5EDA}"/>
              </a:ext>
            </a:extLst>
          </p:cNvPr>
          <p:cNvSpPr>
            <a:spLocks noGrp="1"/>
          </p:cNvSpPr>
          <p:nvPr>
            <p:ph type="sldNum" sz="quarter" idx="12"/>
          </p:nvPr>
        </p:nvSpPr>
        <p:spPr/>
        <p:txBody>
          <a:bodyPr/>
          <a:lstStyle/>
          <a:p>
            <a:fld id="{530D0A31-FDCB-425E-9BA1-372BD6023195}" type="slidenum">
              <a:rPr lang="es-CO" smtClean="0"/>
              <a:t>‹Nº›</a:t>
            </a:fld>
            <a:endParaRPr lang="es-CO"/>
          </a:p>
        </p:txBody>
      </p:sp>
    </p:spTree>
    <p:extLst>
      <p:ext uri="{BB962C8B-B14F-4D97-AF65-F5344CB8AC3E}">
        <p14:creationId xmlns:p14="http://schemas.microsoft.com/office/powerpoint/2010/main" val="322143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65FF5E-4B53-492E-828D-EB2FDE01A59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2FE25AF6-A358-446B-8124-BB1E2FFE916F}"/>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848738C8-963A-4EBC-98ED-AAF8260EB9CC}"/>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41263DC0-5DC7-4D40-954A-0163EE795568}"/>
              </a:ext>
            </a:extLst>
          </p:cNvPr>
          <p:cNvSpPr>
            <a:spLocks noGrp="1"/>
          </p:cNvSpPr>
          <p:nvPr>
            <p:ph type="dt" sz="half" idx="10"/>
          </p:nvPr>
        </p:nvSpPr>
        <p:spPr/>
        <p:txBody>
          <a:bodyPr/>
          <a:lstStyle/>
          <a:p>
            <a:fld id="{9000BA2C-75F6-4F05-9354-BD3A2EBFBFC2}" type="datetimeFigureOut">
              <a:rPr lang="es-CO" smtClean="0"/>
              <a:t>09/11/2021</a:t>
            </a:fld>
            <a:endParaRPr lang="es-CO"/>
          </a:p>
        </p:txBody>
      </p:sp>
      <p:sp>
        <p:nvSpPr>
          <p:cNvPr id="6" name="Marcador de pie de página 5">
            <a:extLst>
              <a:ext uri="{FF2B5EF4-FFF2-40B4-BE49-F238E27FC236}">
                <a16:creationId xmlns:a16="http://schemas.microsoft.com/office/drawing/2014/main" xmlns="" id="{263168BE-89A5-4B4F-91D3-15CD79E02C8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0F4271B1-3510-4E25-9215-4E96E32BEFED}"/>
              </a:ext>
            </a:extLst>
          </p:cNvPr>
          <p:cNvSpPr>
            <a:spLocks noGrp="1"/>
          </p:cNvSpPr>
          <p:nvPr>
            <p:ph type="sldNum" sz="quarter" idx="12"/>
          </p:nvPr>
        </p:nvSpPr>
        <p:spPr/>
        <p:txBody>
          <a:bodyPr/>
          <a:lstStyle/>
          <a:p>
            <a:fld id="{530D0A31-FDCB-425E-9BA1-372BD6023195}" type="slidenum">
              <a:rPr lang="es-CO" smtClean="0"/>
              <a:t>‹Nº›</a:t>
            </a:fld>
            <a:endParaRPr lang="es-CO"/>
          </a:p>
        </p:txBody>
      </p:sp>
    </p:spTree>
    <p:extLst>
      <p:ext uri="{BB962C8B-B14F-4D97-AF65-F5344CB8AC3E}">
        <p14:creationId xmlns:p14="http://schemas.microsoft.com/office/powerpoint/2010/main" val="147691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3840F9-14E3-4756-8DE9-A6A125B296F6}"/>
              </a:ext>
            </a:extLst>
          </p:cNvPr>
          <p:cNvSpPr>
            <a:spLocks noGrp="1"/>
          </p:cNvSpPr>
          <p:nvPr>
            <p:ph type="title"/>
          </p:nvPr>
        </p:nvSpPr>
        <p:spPr>
          <a:xfrm>
            <a:off x="629841" y="273844"/>
            <a:ext cx="7886700" cy="994172"/>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0750C7AA-F1E1-4FF3-893A-D37A329B01B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ADE147A6-FE2D-4AD5-8EA2-B62092558E8D}"/>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CA8E304D-68F7-4FD6-9578-ECBB58B8833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5F16C49F-4E11-44A4-BF64-2573F9D4BCE7}"/>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FDE205A2-2B6C-45B2-8165-A0BAC8E21B69}"/>
              </a:ext>
            </a:extLst>
          </p:cNvPr>
          <p:cNvSpPr>
            <a:spLocks noGrp="1"/>
          </p:cNvSpPr>
          <p:nvPr>
            <p:ph type="dt" sz="half" idx="10"/>
          </p:nvPr>
        </p:nvSpPr>
        <p:spPr/>
        <p:txBody>
          <a:bodyPr/>
          <a:lstStyle/>
          <a:p>
            <a:fld id="{9000BA2C-75F6-4F05-9354-BD3A2EBFBFC2}" type="datetimeFigureOut">
              <a:rPr lang="es-CO" smtClean="0"/>
              <a:t>09/11/2021</a:t>
            </a:fld>
            <a:endParaRPr lang="es-CO"/>
          </a:p>
        </p:txBody>
      </p:sp>
      <p:sp>
        <p:nvSpPr>
          <p:cNvPr id="8" name="Marcador de pie de página 7">
            <a:extLst>
              <a:ext uri="{FF2B5EF4-FFF2-40B4-BE49-F238E27FC236}">
                <a16:creationId xmlns:a16="http://schemas.microsoft.com/office/drawing/2014/main" xmlns="" id="{237DEF81-B8ED-4517-9885-4EF8DF08C14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C84F48AE-3A48-49D7-B8BA-6F55ABA11C78}"/>
              </a:ext>
            </a:extLst>
          </p:cNvPr>
          <p:cNvSpPr>
            <a:spLocks noGrp="1"/>
          </p:cNvSpPr>
          <p:nvPr>
            <p:ph type="sldNum" sz="quarter" idx="12"/>
          </p:nvPr>
        </p:nvSpPr>
        <p:spPr/>
        <p:txBody>
          <a:bodyPr/>
          <a:lstStyle/>
          <a:p>
            <a:fld id="{530D0A31-FDCB-425E-9BA1-372BD6023195}" type="slidenum">
              <a:rPr lang="es-CO" smtClean="0"/>
              <a:t>‹Nº›</a:t>
            </a:fld>
            <a:endParaRPr lang="es-CO"/>
          </a:p>
        </p:txBody>
      </p:sp>
    </p:spTree>
    <p:extLst>
      <p:ext uri="{BB962C8B-B14F-4D97-AF65-F5344CB8AC3E}">
        <p14:creationId xmlns:p14="http://schemas.microsoft.com/office/powerpoint/2010/main" val="380617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FE0129-214C-415A-B58D-0606B75B99D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CF8231BB-93AF-4879-9C04-EA8E0ABACD7E}"/>
              </a:ext>
            </a:extLst>
          </p:cNvPr>
          <p:cNvSpPr>
            <a:spLocks noGrp="1"/>
          </p:cNvSpPr>
          <p:nvPr>
            <p:ph type="dt" sz="half" idx="10"/>
          </p:nvPr>
        </p:nvSpPr>
        <p:spPr/>
        <p:txBody>
          <a:bodyPr/>
          <a:lstStyle/>
          <a:p>
            <a:fld id="{9000BA2C-75F6-4F05-9354-BD3A2EBFBFC2}" type="datetimeFigureOut">
              <a:rPr lang="es-CO" smtClean="0"/>
              <a:t>09/11/2021</a:t>
            </a:fld>
            <a:endParaRPr lang="es-CO"/>
          </a:p>
        </p:txBody>
      </p:sp>
      <p:sp>
        <p:nvSpPr>
          <p:cNvPr id="4" name="Marcador de pie de página 3">
            <a:extLst>
              <a:ext uri="{FF2B5EF4-FFF2-40B4-BE49-F238E27FC236}">
                <a16:creationId xmlns:a16="http://schemas.microsoft.com/office/drawing/2014/main" xmlns="" id="{78B2E3A5-9EDD-4F59-B9B7-8D112BDC8E0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69625184-CD85-4D4B-B0C8-8040F2F8FF06}"/>
              </a:ext>
            </a:extLst>
          </p:cNvPr>
          <p:cNvSpPr>
            <a:spLocks noGrp="1"/>
          </p:cNvSpPr>
          <p:nvPr>
            <p:ph type="sldNum" sz="quarter" idx="12"/>
          </p:nvPr>
        </p:nvSpPr>
        <p:spPr/>
        <p:txBody>
          <a:bodyPr/>
          <a:lstStyle/>
          <a:p>
            <a:fld id="{530D0A31-FDCB-425E-9BA1-372BD6023195}" type="slidenum">
              <a:rPr lang="es-CO" smtClean="0"/>
              <a:t>‹Nº›</a:t>
            </a:fld>
            <a:endParaRPr lang="es-CO"/>
          </a:p>
        </p:txBody>
      </p:sp>
    </p:spTree>
    <p:extLst>
      <p:ext uri="{BB962C8B-B14F-4D97-AF65-F5344CB8AC3E}">
        <p14:creationId xmlns:p14="http://schemas.microsoft.com/office/powerpoint/2010/main" val="76435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6C0B72BD-DB1F-42AD-B347-32F42EBB5739}"/>
              </a:ext>
            </a:extLst>
          </p:cNvPr>
          <p:cNvSpPr>
            <a:spLocks noGrp="1"/>
          </p:cNvSpPr>
          <p:nvPr>
            <p:ph type="dt" sz="half" idx="10"/>
          </p:nvPr>
        </p:nvSpPr>
        <p:spPr/>
        <p:txBody>
          <a:bodyPr/>
          <a:lstStyle/>
          <a:p>
            <a:fld id="{9000BA2C-75F6-4F05-9354-BD3A2EBFBFC2}" type="datetimeFigureOut">
              <a:rPr lang="es-CO" smtClean="0"/>
              <a:t>09/11/2021</a:t>
            </a:fld>
            <a:endParaRPr lang="es-CO"/>
          </a:p>
        </p:txBody>
      </p:sp>
      <p:sp>
        <p:nvSpPr>
          <p:cNvPr id="3" name="Marcador de pie de página 2">
            <a:extLst>
              <a:ext uri="{FF2B5EF4-FFF2-40B4-BE49-F238E27FC236}">
                <a16:creationId xmlns:a16="http://schemas.microsoft.com/office/drawing/2014/main" xmlns="" id="{DA4D1240-50A5-4FE6-9BB5-4D59AF91E47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76920FDC-F075-4A14-A2E3-56AE5521342C}"/>
              </a:ext>
            </a:extLst>
          </p:cNvPr>
          <p:cNvSpPr>
            <a:spLocks noGrp="1"/>
          </p:cNvSpPr>
          <p:nvPr>
            <p:ph type="sldNum" sz="quarter" idx="12"/>
          </p:nvPr>
        </p:nvSpPr>
        <p:spPr/>
        <p:txBody>
          <a:bodyPr/>
          <a:lstStyle/>
          <a:p>
            <a:fld id="{530D0A31-FDCB-425E-9BA1-372BD6023195}" type="slidenum">
              <a:rPr lang="es-CO" smtClean="0"/>
              <a:t>‹Nº›</a:t>
            </a:fld>
            <a:endParaRPr lang="es-CO"/>
          </a:p>
        </p:txBody>
      </p:sp>
    </p:spTree>
    <p:extLst>
      <p:ext uri="{BB962C8B-B14F-4D97-AF65-F5344CB8AC3E}">
        <p14:creationId xmlns:p14="http://schemas.microsoft.com/office/powerpoint/2010/main" val="198923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2BB256-64B9-4F91-B25B-F9ADCDC0C966}"/>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632A059A-8C0A-403F-9EF1-3572D6E7616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DB252FF0-B211-4A0F-A686-FAE2C905F90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B7B1F71-9750-48E8-9853-B0DEC2AA3348}"/>
              </a:ext>
            </a:extLst>
          </p:cNvPr>
          <p:cNvSpPr>
            <a:spLocks noGrp="1"/>
          </p:cNvSpPr>
          <p:nvPr>
            <p:ph type="dt" sz="half" idx="10"/>
          </p:nvPr>
        </p:nvSpPr>
        <p:spPr/>
        <p:txBody>
          <a:bodyPr/>
          <a:lstStyle/>
          <a:p>
            <a:fld id="{9000BA2C-75F6-4F05-9354-BD3A2EBFBFC2}" type="datetimeFigureOut">
              <a:rPr lang="es-CO" smtClean="0"/>
              <a:t>09/11/2021</a:t>
            </a:fld>
            <a:endParaRPr lang="es-CO"/>
          </a:p>
        </p:txBody>
      </p:sp>
      <p:sp>
        <p:nvSpPr>
          <p:cNvPr id="6" name="Marcador de pie de página 5">
            <a:extLst>
              <a:ext uri="{FF2B5EF4-FFF2-40B4-BE49-F238E27FC236}">
                <a16:creationId xmlns:a16="http://schemas.microsoft.com/office/drawing/2014/main" xmlns="" id="{20DFF71D-B2E1-4278-8A2B-8B027DABAFB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874F737B-77C0-42B3-A81F-965376A1E034}"/>
              </a:ext>
            </a:extLst>
          </p:cNvPr>
          <p:cNvSpPr>
            <a:spLocks noGrp="1"/>
          </p:cNvSpPr>
          <p:nvPr>
            <p:ph type="sldNum" sz="quarter" idx="12"/>
          </p:nvPr>
        </p:nvSpPr>
        <p:spPr/>
        <p:txBody>
          <a:bodyPr/>
          <a:lstStyle/>
          <a:p>
            <a:fld id="{530D0A31-FDCB-425E-9BA1-372BD6023195}" type="slidenum">
              <a:rPr lang="es-CO" smtClean="0"/>
              <a:t>‹Nº›</a:t>
            </a:fld>
            <a:endParaRPr lang="es-CO"/>
          </a:p>
        </p:txBody>
      </p:sp>
    </p:spTree>
    <p:extLst>
      <p:ext uri="{BB962C8B-B14F-4D97-AF65-F5344CB8AC3E}">
        <p14:creationId xmlns:p14="http://schemas.microsoft.com/office/powerpoint/2010/main" val="352457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7753BE1-545A-4BEE-85F5-D198186759FA}"/>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948B40DB-E424-4D48-8014-8CEAB502C14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a:extLst>
              <a:ext uri="{FF2B5EF4-FFF2-40B4-BE49-F238E27FC236}">
                <a16:creationId xmlns:a16="http://schemas.microsoft.com/office/drawing/2014/main" xmlns="" id="{777F35FC-1B85-4B18-9656-68A9EF2DEA8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93E98CA0-421F-4DF0-83A5-93F1ED9335F4}"/>
              </a:ext>
            </a:extLst>
          </p:cNvPr>
          <p:cNvSpPr>
            <a:spLocks noGrp="1"/>
          </p:cNvSpPr>
          <p:nvPr>
            <p:ph type="dt" sz="half" idx="10"/>
          </p:nvPr>
        </p:nvSpPr>
        <p:spPr/>
        <p:txBody>
          <a:bodyPr/>
          <a:lstStyle/>
          <a:p>
            <a:fld id="{9000BA2C-75F6-4F05-9354-BD3A2EBFBFC2}" type="datetimeFigureOut">
              <a:rPr lang="es-CO" smtClean="0"/>
              <a:t>09/11/2021</a:t>
            </a:fld>
            <a:endParaRPr lang="es-CO"/>
          </a:p>
        </p:txBody>
      </p:sp>
      <p:sp>
        <p:nvSpPr>
          <p:cNvPr id="6" name="Marcador de pie de página 5">
            <a:extLst>
              <a:ext uri="{FF2B5EF4-FFF2-40B4-BE49-F238E27FC236}">
                <a16:creationId xmlns:a16="http://schemas.microsoft.com/office/drawing/2014/main" xmlns="" id="{32A94E72-D46F-4052-9105-E8E7B53ADB7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934F8B9D-133C-47F5-BA6F-868393B56D25}"/>
              </a:ext>
            </a:extLst>
          </p:cNvPr>
          <p:cNvSpPr>
            <a:spLocks noGrp="1"/>
          </p:cNvSpPr>
          <p:nvPr>
            <p:ph type="sldNum" sz="quarter" idx="12"/>
          </p:nvPr>
        </p:nvSpPr>
        <p:spPr/>
        <p:txBody>
          <a:bodyPr/>
          <a:lstStyle/>
          <a:p>
            <a:fld id="{530D0A31-FDCB-425E-9BA1-372BD6023195}" type="slidenum">
              <a:rPr lang="es-CO" smtClean="0"/>
              <a:t>‹Nº›</a:t>
            </a:fld>
            <a:endParaRPr lang="es-CO"/>
          </a:p>
        </p:txBody>
      </p:sp>
    </p:spTree>
    <p:extLst>
      <p:ext uri="{BB962C8B-B14F-4D97-AF65-F5344CB8AC3E}">
        <p14:creationId xmlns:p14="http://schemas.microsoft.com/office/powerpoint/2010/main" val="21618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1E205CB4-30D4-4374-9B75-18073172246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66857FFF-00CE-4D58-9628-F86069AEB55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72C0DFC4-FB60-4952-99F2-0AFA81DDB58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000BA2C-75F6-4F05-9354-BD3A2EBFBFC2}" type="datetimeFigureOut">
              <a:rPr lang="es-CO" smtClean="0"/>
              <a:t>09/11/2021</a:t>
            </a:fld>
            <a:endParaRPr lang="es-CO"/>
          </a:p>
        </p:txBody>
      </p:sp>
      <p:sp>
        <p:nvSpPr>
          <p:cNvPr id="5" name="Marcador de pie de página 4">
            <a:extLst>
              <a:ext uri="{FF2B5EF4-FFF2-40B4-BE49-F238E27FC236}">
                <a16:creationId xmlns:a16="http://schemas.microsoft.com/office/drawing/2014/main" xmlns="" id="{813563A8-B189-469F-8C08-F9BCC1B097A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C9654315-9519-42D6-9824-2AC626C5238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30D0A31-FDCB-425E-9BA1-372BD6023195}" type="slidenum">
              <a:rPr lang="es-CO" smtClean="0"/>
              <a:t>‹Nº›</a:t>
            </a:fld>
            <a:endParaRPr lang="es-CO"/>
          </a:p>
        </p:txBody>
      </p:sp>
    </p:spTree>
    <p:extLst>
      <p:ext uri="{BB962C8B-B14F-4D97-AF65-F5344CB8AC3E}">
        <p14:creationId xmlns:p14="http://schemas.microsoft.com/office/powerpoint/2010/main" val="155907826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50" r:id="rId14"/>
    <p:sldLayoutId id="2147483652" r:id="rId15"/>
    <p:sldLayoutId id="2147483654"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Hoja_de_c_lculo_de_Microsoft_Excel1.xlsx"/><Relationship Id="rId5" Type="http://schemas.openxmlformats.org/officeDocument/2006/relationships/oleObject" Target="../embeddings/oleObject1.bin"/><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7.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package" Target="../embeddings/Hoja_de_c_lculo_de_Microsoft_Excel2.xlsx"/><Relationship Id="rId5" Type="http://schemas.openxmlformats.org/officeDocument/2006/relationships/oleObject" Target="../embeddings/oleObject2.bin"/><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1" descr="fondo power poi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5"/>
            <a:ext cx="9144001" cy="68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4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86295E7F-EA66-480B-B001-C8BE7CD61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0030" y="3669030"/>
            <a:ext cx="8661654" cy="123444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2">
            <a:extLst>
              <a:ext uri="{FF2B5EF4-FFF2-40B4-BE49-F238E27FC236}">
                <a16:creationId xmlns:a16="http://schemas.microsoft.com/office/drawing/2014/main" xmlns="" id="{F01428D7-B267-42D4-AC68-85E91BE491D7}"/>
              </a:ext>
            </a:extLst>
          </p:cNvPr>
          <p:cNvSpPr>
            <a:spLocks noGrp="1"/>
          </p:cNvSpPr>
          <p:nvPr>
            <p:ph type="ctrTitle"/>
          </p:nvPr>
        </p:nvSpPr>
        <p:spPr>
          <a:xfrm>
            <a:off x="539014" y="3818821"/>
            <a:ext cx="5613590" cy="948441"/>
          </a:xfrm>
        </p:spPr>
        <p:txBody>
          <a:bodyPr vert="horz" lIns="91440" tIns="45720" rIns="91440" bIns="45720" rtlCol="0" anchor="ctr">
            <a:normAutofit/>
          </a:bodyPr>
          <a:lstStyle/>
          <a:p>
            <a:pPr algn="r" defTabSz="914400"/>
            <a:r>
              <a:rPr lang="en-US" sz="3300">
                <a:solidFill>
                  <a:srgbClr val="FFFFFF"/>
                </a:solidFill>
                <a:latin typeface="+mj-lt"/>
              </a:rPr>
              <a:t>Logo y nombre del Observatorio </a:t>
            </a:r>
          </a:p>
        </p:txBody>
      </p:sp>
      <p:pic>
        <p:nvPicPr>
          <p:cNvPr id="16" name="Imagen 15">
            <a:extLst>
              <a:ext uri="{FF2B5EF4-FFF2-40B4-BE49-F238E27FC236}">
                <a16:creationId xmlns:a16="http://schemas.microsoft.com/office/drawing/2014/main" xmlns="" id="{40BD2598-C907-4E43-B8CE-7814D31E4178}"/>
              </a:ext>
            </a:extLst>
          </p:cNvPr>
          <p:cNvPicPr/>
          <p:nvPr/>
        </p:nvPicPr>
        <p:blipFill rotWithShape="1">
          <a:blip r:embed="rId2" cstate="print">
            <a:extLst>
              <a:ext uri="{28A0092B-C50C-407E-A947-70E740481C1C}">
                <a14:useLocalDpi xmlns:a14="http://schemas.microsoft.com/office/drawing/2010/main" val="0"/>
              </a:ext>
            </a:extLst>
          </a:blip>
          <a:srcRect r="2300" b="2"/>
          <a:stretch/>
        </p:blipFill>
        <p:spPr bwMode="auto">
          <a:xfrm>
            <a:off x="240030" y="240030"/>
            <a:ext cx="8661654" cy="3346704"/>
          </a:xfrm>
          <a:prstGeom prst="rect">
            <a:avLst/>
          </a:prstGeom>
          <a:noFill/>
        </p:spPr>
      </p:pic>
      <p:cxnSp>
        <p:nvCxnSpPr>
          <p:cNvPr id="30" name="Straight Connector 29">
            <a:extLst>
              <a:ext uri="{FF2B5EF4-FFF2-40B4-BE49-F238E27FC236}">
                <a16:creationId xmlns:a16="http://schemas.microsoft.com/office/drawing/2014/main" xmlns=""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6290132" y="3948079"/>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25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F01428D7-B267-42D4-AC68-85E91BE491D7}"/>
              </a:ext>
            </a:extLst>
          </p:cNvPr>
          <p:cNvSpPr>
            <a:spLocks noGrp="1"/>
          </p:cNvSpPr>
          <p:nvPr>
            <p:ph type="ctrTitle"/>
          </p:nvPr>
        </p:nvSpPr>
        <p:spPr/>
        <p:txBody>
          <a:bodyPr/>
          <a:lstStyle/>
          <a:p>
            <a:r>
              <a:rPr lang="es-CO" dirty="0">
                <a:solidFill>
                  <a:schemeClr val="accent1">
                    <a:lumMod val="50000"/>
                  </a:schemeClr>
                </a:solidFill>
              </a:rPr>
              <a:t>Fase II </a:t>
            </a:r>
          </a:p>
        </p:txBody>
      </p:sp>
      <p:sp>
        <p:nvSpPr>
          <p:cNvPr id="13" name="Marcador de contenido 1">
            <a:extLst>
              <a:ext uri="{FF2B5EF4-FFF2-40B4-BE49-F238E27FC236}">
                <a16:creationId xmlns:a16="http://schemas.microsoft.com/office/drawing/2014/main" xmlns="" id="{5EC61986-7973-4537-8CD5-E21C6C7BEC75}"/>
              </a:ext>
            </a:extLst>
          </p:cNvPr>
          <p:cNvSpPr>
            <a:spLocks noGrp="1"/>
          </p:cNvSpPr>
          <p:nvPr>
            <p:ph idx="1"/>
          </p:nvPr>
        </p:nvSpPr>
        <p:spPr>
          <a:xfrm>
            <a:off x="467544" y="1190941"/>
            <a:ext cx="4176464" cy="3492497"/>
          </a:xfrm>
        </p:spPr>
        <p:txBody>
          <a:bodyPr>
            <a:normAutofit fontScale="92500" lnSpcReduction="10000"/>
          </a:bodyPr>
          <a:lstStyle/>
          <a:p>
            <a:pPr algn="ctr"/>
            <a:endParaRPr lang="es-ES_tradnl" sz="2000" b="1" dirty="0">
              <a:solidFill>
                <a:schemeClr val="tx2"/>
              </a:solidFill>
              <a:latin typeface="Arial" panose="020B0604020202020204" pitchFamily="34" charset="0"/>
            </a:endParaRPr>
          </a:p>
          <a:p>
            <a:pPr algn="ctr">
              <a:buFont typeface="Wingdings" panose="05000000000000000000" pitchFamily="2" charset="2"/>
              <a:buChar char="Ø"/>
            </a:pPr>
            <a:r>
              <a:rPr lang="es-ES_tradnl" sz="2000" dirty="0">
                <a:solidFill>
                  <a:schemeClr val="tx2"/>
                </a:solidFill>
                <a:latin typeface="Arial" panose="020B0604020202020204" pitchFamily="34" charset="0"/>
              </a:rPr>
              <a:t> Actos administrativos</a:t>
            </a:r>
          </a:p>
          <a:p>
            <a:pPr marL="0" indent="0" algn="ctr">
              <a:buNone/>
            </a:pPr>
            <a:r>
              <a:rPr lang="es-ES_tradnl" sz="2000" dirty="0">
                <a:solidFill>
                  <a:schemeClr val="tx2"/>
                </a:solidFill>
                <a:latin typeface="Arial" panose="020B0604020202020204" pitchFamily="34" charset="0"/>
              </a:rPr>
              <a:t>Resolución Número 0478 de 2021</a:t>
            </a:r>
          </a:p>
          <a:p>
            <a:pPr marL="0" indent="0" algn="ctr">
              <a:buNone/>
            </a:pPr>
            <a:r>
              <a:rPr lang="es-ES_tradnl" sz="2000" dirty="0">
                <a:solidFill>
                  <a:schemeClr val="tx2"/>
                </a:solidFill>
                <a:latin typeface="Arial" panose="020B0604020202020204" pitchFamily="34" charset="0"/>
              </a:rPr>
              <a:t>Resolución Número 0479 de 2021</a:t>
            </a:r>
          </a:p>
          <a:p>
            <a:pPr algn="ctr">
              <a:buFont typeface="Wingdings" panose="05000000000000000000" pitchFamily="2" charset="2"/>
              <a:buChar char="Ø"/>
            </a:pPr>
            <a:r>
              <a:rPr lang="es-ES_tradnl" sz="2000" dirty="0">
                <a:solidFill>
                  <a:schemeClr val="tx2"/>
                </a:solidFill>
                <a:latin typeface="Arial" panose="020B0604020202020204" pitchFamily="34" charset="0"/>
              </a:rPr>
              <a:t>Se encuentra en proceso de articulación el procesamiento de datos con la Oficina de Tecnologías de la Información</a:t>
            </a:r>
          </a:p>
          <a:p>
            <a:pPr algn="ctr">
              <a:buFont typeface="Wingdings" panose="05000000000000000000" pitchFamily="2" charset="2"/>
              <a:buChar char="Ø"/>
            </a:pPr>
            <a:r>
              <a:rPr lang="es-ES_tradnl" sz="2000" dirty="0">
                <a:solidFill>
                  <a:schemeClr val="tx2"/>
                </a:solidFill>
                <a:latin typeface="Arial" panose="020B0604020202020204" pitchFamily="34" charset="0"/>
              </a:rPr>
              <a:t>Selección de indicadores por cada línea de investigación.  </a:t>
            </a:r>
            <a:endParaRPr lang="es-MX" sz="2000" dirty="0">
              <a:solidFill>
                <a:schemeClr val="tx2"/>
              </a:solidFill>
            </a:endParaRPr>
          </a:p>
          <a:p>
            <a:pPr>
              <a:buFont typeface="Wingdings" panose="05000000000000000000" pitchFamily="2" charset="2"/>
              <a:buChar char="Ø"/>
            </a:pPr>
            <a:endParaRPr lang="es-CO" sz="2000" dirty="0">
              <a:solidFill>
                <a:schemeClr val="accent1">
                  <a:lumMod val="50000"/>
                </a:schemeClr>
              </a:solidFill>
            </a:endParaRPr>
          </a:p>
        </p:txBody>
      </p:sp>
      <p:pic>
        <p:nvPicPr>
          <p:cNvPr id="4" name="Imagen 3">
            <a:extLst>
              <a:ext uri="{FF2B5EF4-FFF2-40B4-BE49-F238E27FC236}">
                <a16:creationId xmlns:a16="http://schemas.microsoft.com/office/drawing/2014/main" xmlns="" id="{BA2BCBCF-DD72-4351-A644-A02E1405A85C}"/>
              </a:ext>
            </a:extLst>
          </p:cNvPr>
          <p:cNvPicPr>
            <a:picLocks noChangeAspect="1"/>
          </p:cNvPicPr>
          <p:nvPr/>
        </p:nvPicPr>
        <p:blipFill>
          <a:blip r:embed="rId2"/>
          <a:stretch>
            <a:fillRect/>
          </a:stretch>
        </p:blipFill>
        <p:spPr>
          <a:xfrm>
            <a:off x="5042159" y="1380652"/>
            <a:ext cx="1656184" cy="2406448"/>
          </a:xfrm>
          <a:prstGeom prst="rect">
            <a:avLst/>
          </a:prstGeom>
        </p:spPr>
      </p:pic>
      <p:pic>
        <p:nvPicPr>
          <p:cNvPr id="6" name="Imagen 5">
            <a:extLst>
              <a:ext uri="{FF2B5EF4-FFF2-40B4-BE49-F238E27FC236}">
                <a16:creationId xmlns:a16="http://schemas.microsoft.com/office/drawing/2014/main" xmlns="" id="{CE891360-394B-41C2-A450-72D5274969DC}"/>
              </a:ext>
            </a:extLst>
          </p:cNvPr>
          <p:cNvPicPr>
            <a:picLocks noChangeAspect="1"/>
          </p:cNvPicPr>
          <p:nvPr/>
        </p:nvPicPr>
        <p:blipFill>
          <a:blip r:embed="rId3"/>
          <a:stretch>
            <a:fillRect/>
          </a:stretch>
        </p:blipFill>
        <p:spPr>
          <a:xfrm>
            <a:off x="7096494" y="1367761"/>
            <a:ext cx="1579962" cy="2407188"/>
          </a:xfrm>
          <a:prstGeom prst="rect">
            <a:avLst/>
          </a:prstGeom>
        </p:spPr>
      </p:pic>
    </p:spTree>
    <p:extLst>
      <p:ext uri="{BB962C8B-B14F-4D97-AF65-F5344CB8AC3E}">
        <p14:creationId xmlns:p14="http://schemas.microsoft.com/office/powerpoint/2010/main" val="45318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F01428D7-B267-42D4-AC68-85E91BE491D7}"/>
              </a:ext>
            </a:extLst>
          </p:cNvPr>
          <p:cNvSpPr>
            <a:spLocks noGrp="1"/>
          </p:cNvSpPr>
          <p:nvPr>
            <p:ph type="ctrTitle"/>
          </p:nvPr>
        </p:nvSpPr>
        <p:spPr/>
        <p:txBody>
          <a:bodyPr/>
          <a:lstStyle/>
          <a:p>
            <a:r>
              <a:rPr lang="es-CO" dirty="0">
                <a:solidFill>
                  <a:schemeClr val="accent1">
                    <a:lumMod val="50000"/>
                  </a:schemeClr>
                </a:solidFill>
              </a:rPr>
              <a:t>Misión 						Visión </a:t>
            </a:r>
          </a:p>
        </p:txBody>
      </p:sp>
      <p:sp>
        <p:nvSpPr>
          <p:cNvPr id="13" name="Marcador de contenido 1">
            <a:extLst>
              <a:ext uri="{FF2B5EF4-FFF2-40B4-BE49-F238E27FC236}">
                <a16:creationId xmlns:a16="http://schemas.microsoft.com/office/drawing/2014/main" xmlns="" id="{5EC61986-7973-4537-8CD5-E21C6C7BEC75}"/>
              </a:ext>
            </a:extLst>
          </p:cNvPr>
          <p:cNvSpPr>
            <a:spLocks noGrp="1"/>
          </p:cNvSpPr>
          <p:nvPr>
            <p:ph idx="1"/>
          </p:nvPr>
        </p:nvSpPr>
        <p:spPr>
          <a:xfrm>
            <a:off x="579678" y="1207300"/>
            <a:ext cx="4176464" cy="3492497"/>
          </a:xfrm>
        </p:spPr>
        <p:txBody>
          <a:bodyPr>
            <a:normAutofit/>
          </a:bodyPr>
          <a:lstStyle/>
          <a:p>
            <a:pPr marL="0" indent="0" algn="just">
              <a:buNone/>
            </a:pPr>
            <a:r>
              <a:rPr lang="es-CO"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Proponer, evaluar, publicar y socializar investigaciones mediante fuentes de información internas y externas, con el fin de generar conocimiento e insumos para formulación de políticas y toma de decisiones que coadyuven a mejorar las condiciones de la población vulnerable en el marco del Sistema del Subsidio Familiar, a la vez que se disponga de información consolidada relevante y de consulta rápida sobre el Subsidio Familiar.</a:t>
            </a:r>
            <a:endParaRPr lang="es-CO"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sz="2000" dirty="0">
              <a:solidFill>
                <a:schemeClr val="accent1">
                  <a:lumMod val="50000"/>
                </a:schemeClr>
              </a:solidFill>
            </a:endParaRPr>
          </a:p>
        </p:txBody>
      </p:sp>
      <p:sp>
        <p:nvSpPr>
          <p:cNvPr id="14" name="Marcador de contenido 1">
            <a:extLst>
              <a:ext uri="{FF2B5EF4-FFF2-40B4-BE49-F238E27FC236}">
                <a16:creationId xmlns:a16="http://schemas.microsoft.com/office/drawing/2014/main" xmlns="" id="{561EE6FF-B5E7-4129-BB6C-4F2E47DA2D93}"/>
              </a:ext>
            </a:extLst>
          </p:cNvPr>
          <p:cNvSpPr txBox="1">
            <a:spLocks/>
          </p:cNvSpPr>
          <p:nvPr/>
        </p:nvSpPr>
        <p:spPr>
          <a:xfrm>
            <a:off x="4860032" y="1188036"/>
            <a:ext cx="4176464" cy="349249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s-CO"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En el 2024 ser reconocido como el referente de información y procesamiento de datos del Sistema del Subsidio Familiar en Colombia.</a:t>
            </a:r>
            <a:endParaRPr lang="es-CO"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s-CO" sz="2000" dirty="0">
              <a:solidFill>
                <a:schemeClr val="accent1">
                  <a:lumMod val="50000"/>
                </a:schemeClr>
              </a:solidFill>
            </a:endParaRPr>
          </a:p>
        </p:txBody>
      </p:sp>
    </p:spTree>
    <p:extLst>
      <p:ext uri="{BB962C8B-B14F-4D97-AF65-F5344CB8AC3E}">
        <p14:creationId xmlns:p14="http://schemas.microsoft.com/office/powerpoint/2010/main" val="26614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F01428D7-B267-42D4-AC68-85E91BE491D7}"/>
              </a:ext>
            </a:extLst>
          </p:cNvPr>
          <p:cNvSpPr>
            <a:spLocks noGrp="1"/>
          </p:cNvSpPr>
          <p:nvPr>
            <p:ph type="ctrTitle"/>
          </p:nvPr>
        </p:nvSpPr>
        <p:spPr>
          <a:xfrm>
            <a:off x="971600" y="483518"/>
            <a:ext cx="6912768" cy="925324"/>
          </a:xfrm>
        </p:spPr>
        <p:txBody>
          <a:bodyPr/>
          <a:lstStyle/>
          <a:p>
            <a:pPr algn="ctr"/>
            <a:r>
              <a:rPr lang="es-CO" sz="1800" b="1"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Objetivos Estratégicos</a:t>
            </a:r>
            <a:r>
              <a:rPr lang="es-CO" sz="1800" b="1" dirty="0">
                <a:solidFill>
                  <a:srgbClr val="4F81BD"/>
                </a:solidFill>
                <a:effectLst/>
                <a:latin typeface="Tahoma" panose="020B0604030504040204" pitchFamily="34" charset="0"/>
                <a:ea typeface="Times New Roman" panose="02020603050405020304" pitchFamily="18" charset="0"/>
                <a:cs typeface="Times New Roman" panose="02020603050405020304" pitchFamily="18" charset="0"/>
              </a:rPr>
              <a:t/>
            </a:r>
            <a:br>
              <a:rPr lang="es-CO" sz="1800" b="1" dirty="0">
                <a:solidFill>
                  <a:srgbClr val="4F81BD"/>
                </a:solidFill>
                <a:effectLst/>
                <a:latin typeface="Tahoma" panose="020B0604030504040204" pitchFamily="34" charset="0"/>
                <a:ea typeface="Times New Roman" panose="02020603050405020304" pitchFamily="18" charset="0"/>
                <a:cs typeface="Times New Roman" panose="02020603050405020304" pitchFamily="18" charset="0"/>
              </a:rPr>
            </a:br>
            <a:r>
              <a:rPr lang="es-CO" dirty="0">
                <a:solidFill>
                  <a:schemeClr val="accent1">
                    <a:lumMod val="50000"/>
                  </a:schemeClr>
                </a:solidFill>
              </a:rPr>
              <a:t>						</a:t>
            </a:r>
          </a:p>
        </p:txBody>
      </p:sp>
      <p:sp>
        <p:nvSpPr>
          <p:cNvPr id="13" name="Marcador de contenido 1">
            <a:extLst>
              <a:ext uri="{FF2B5EF4-FFF2-40B4-BE49-F238E27FC236}">
                <a16:creationId xmlns:a16="http://schemas.microsoft.com/office/drawing/2014/main" xmlns="" id="{5EC61986-7973-4537-8CD5-E21C6C7BEC75}"/>
              </a:ext>
            </a:extLst>
          </p:cNvPr>
          <p:cNvSpPr>
            <a:spLocks noGrp="1"/>
          </p:cNvSpPr>
          <p:nvPr>
            <p:ph idx="1"/>
          </p:nvPr>
        </p:nvSpPr>
        <p:spPr>
          <a:xfrm>
            <a:off x="579678" y="1207300"/>
            <a:ext cx="8096778" cy="3492497"/>
          </a:xfrm>
        </p:spPr>
        <p:txBody>
          <a:bodyPr>
            <a:normAutofit lnSpcReduction="10000"/>
          </a:bodyPr>
          <a:lstStyle/>
          <a:p>
            <a:pPr marL="342900" lvl="0" indent="-342900" algn="just">
              <a:lnSpc>
                <a:spcPct val="110000"/>
              </a:lnSpc>
              <a:buFont typeface="Symbol" panose="05050102010706020507" pitchFamily="18" charset="2"/>
              <a:buChar char=""/>
            </a:pPr>
            <a:r>
              <a:rPr lang="es-CO"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Ampliar el conocimiento de las partes interesadas sobre el Sistema del Subsidio Familiar involucrando diferentes instancias en la </a:t>
            </a:r>
            <a:r>
              <a:rPr lang="es-CO" sz="1800"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SuperSubsidio</a:t>
            </a:r>
            <a:r>
              <a:rPr lang="es-CO"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y actores del Sistema.</a:t>
            </a:r>
            <a:endParaRPr lang="es-CO"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buFont typeface="Symbol" panose="05050102010706020507" pitchFamily="18" charset="2"/>
              <a:buChar char=""/>
            </a:pPr>
            <a:r>
              <a:rPr lang="es-CO"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Fortalecer la </a:t>
            </a:r>
            <a:r>
              <a:rPr lang="es-CO" sz="1800"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SuperSubsidio</a:t>
            </a:r>
            <a:r>
              <a:rPr lang="es-CO"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mediante la analítica de datos de la información reportada por las Cajas de Compensación Familiar para consulta periódica a diferentes niveles y perfiles de usuarios que permita consultas estandarizadas de las principales estructuras disponibles en la Superintendencia del Subsidio Familiar.</a:t>
            </a:r>
            <a:endParaRPr lang="es-CO"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1000"/>
              </a:spcAft>
              <a:buFont typeface="Symbol" panose="05050102010706020507" pitchFamily="18" charset="2"/>
              <a:buChar char=""/>
            </a:pPr>
            <a:r>
              <a:rPr lang="es-CO"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Generar lineamientos de investigación, diagnósticos </a:t>
            </a:r>
            <a:r>
              <a:rPr lang="es-CO" sz="1800"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estudios y evaluación de resultados del </a:t>
            </a:r>
            <a:r>
              <a:rPr lang="es-CO"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Sistema del Subsidio Familiar.</a:t>
            </a:r>
            <a:endParaRPr lang="es-CO"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sz="2000" dirty="0">
              <a:solidFill>
                <a:schemeClr val="accent1">
                  <a:lumMod val="50000"/>
                </a:schemeClr>
              </a:solidFill>
            </a:endParaRPr>
          </a:p>
        </p:txBody>
      </p:sp>
    </p:spTree>
    <p:extLst>
      <p:ext uri="{BB962C8B-B14F-4D97-AF65-F5344CB8AC3E}">
        <p14:creationId xmlns:p14="http://schemas.microsoft.com/office/powerpoint/2010/main" val="234112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F01428D7-B267-42D4-AC68-85E91BE491D7}"/>
              </a:ext>
            </a:extLst>
          </p:cNvPr>
          <p:cNvSpPr>
            <a:spLocks noGrp="1"/>
          </p:cNvSpPr>
          <p:nvPr>
            <p:ph type="ctrTitle"/>
          </p:nvPr>
        </p:nvSpPr>
        <p:spPr>
          <a:xfrm>
            <a:off x="971600" y="654424"/>
            <a:ext cx="6912768" cy="925324"/>
          </a:xfrm>
        </p:spPr>
        <p:txBody>
          <a:bodyPr>
            <a:normAutofit fontScale="90000"/>
          </a:bodyPr>
          <a:lstStyle/>
          <a:p>
            <a:pPr algn="ctr"/>
            <a:r>
              <a:rPr lang="es-CO" sz="1800" b="1"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a:r>
            <a:br>
              <a:rPr lang="es-CO" sz="1800" b="1"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br>
            <a:r>
              <a:rPr lang="es-CO" sz="1800" b="1"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Alcance y propuesta de valor</a:t>
            </a:r>
            <a:r>
              <a:rPr lang="es-CO" sz="1800" b="1" dirty="0">
                <a:solidFill>
                  <a:srgbClr val="4F81BD"/>
                </a:solidFill>
                <a:effectLst/>
                <a:latin typeface="Tahoma" panose="020B0604030504040204" pitchFamily="34" charset="0"/>
                <a:ea typeface="Times New Roman" panose="02020603050405020304" pitchFamily="18" charset="0"/>
                <a:cs typeface="Times New Roman" panose="02020603050405020304" pitchFamily="18" charset="0"/>
              </a:rPr>
              <a:t/>
            </a:r>
            <a:br>
              <a:rPr lang="es-CO" sz="1800" b="1" dirty="0">
                <a:solidFill>
                  <a:srgbClr val="4F81BD"/>
                </a:solidFill>
                <a:effectLst/>
                <a:latin typeface="Tahoma" panose="020B0604030504040204" pitchFamily="34" charset="0"/>
                <a:ea typeface="Times New Roman" panose="02020603050405020304" pitchFamily="18" charset="0"/>
                <a:cs typeface="Times New Roman" panose="02020603050405020304" pitchFamily="18" charset="0"/>
              </a:rPr>
            </a:br>
            <a:r>
              <a:rPr lang="es-CO" sz="1800" b="1" dirty="0">
                <a:solidFill>
                  <a:srgbClr val="4F81BD"/>
                </a:solidFill>
                <a:effectLst/>
                <a:latin typeface="Tahoma" panose="020B0604030504040204" pitchFamily="34" charset="0"/>
                <a:ea typeface="Times New Roman" panose="02020603050405020304" pitchFamily="18" charset="0"/>
                <a:cs typeface="Times New Roman" panose="02020603050405020304" pitchFamily="18" charset="0"/>
              </a:rPr>
              <a:t/>
            </a:r>
            <a:br>
              <a:rPr lang="es-CO" sz="1800" b="1" dirty="0">
                <a:solidFill>
                  <a:srgbClr val="4F81BD"/>
                </a:solidFill>
                <a:effectLst/>
                <a:latin typeface="Tahoma" panose="020B0604030504040204" pitchFamily="34" charset="0"/>
                <a:ea typeface="Times New Roman" panose="02020603050405020304" pitchFamily="18" charset="0"/>
                <a:cs typeface="Times New Roman" panose="02020603050405020304" pitchFamily="18" charset="0"/>
              </a:rPr>
            </a:br>
            <a:r>
              <a:rPr lang="es-CO" dirty="0">
                <a:solidFill>
                  <a:schemeClr val="accent1">
                    <a:lumMod val="50000"/>
                  </a:schemeClr>
                </a:solidFill>
              </a:rPr>
              <a:t>						</a:t>
            </a:r>
          </a:p>
        </p:txBody>
      </p:sp>
      <p:pic>
        <p:nvPicPr>
          <p:cNvPr id="12" name="Imagen 11">
            <a:extLst>
              <a:ext uri="{FF2B5EF4-FFF2-40B4-BE49-F238E27FC236}">
                <a16:creationId xmlns:a16="http://schemas.microsoft.com/office/drawing/2014/main" xmlns="" id="{39F7151E-ADF8-496C-AE49-1D813AE0E4D1}"/>
              </a:ext>
            </a:extLst>
          </p:cNvPr>
          <p:cNvPicPr>
            <a:picLocks noChangeAspect="1"/>
          </p:cNvPicPr>
          <p:nvPr/>
        </p:nvPicPr>
        <p:blipFill>
          <a:blip r:embed="rId2"/>
          <a:stretch>
            <a:fillRect/>
          </a:stretch>
        </p:blipFill>
        <p:spPr>
          <a:xfrm>
            <a:off x="1763688" y="1419622"/>
            <a:ext cx="5829300" cy="2628900"/>
          </a:xfrm>
          <a:prstGeom prst="rect">
            <a:avLst/>
          </a:prstGeom>
        </p:spPr>
      </p:pic>
      <p:pic>
        <p:nvPicPr>
          <p:cNvPr id="4100" name="Gráfico 18" descr="Base de datos">
            <a:extLst>
              <a:ext uri="{FF2B5EF4-FFF2-40B4-BE49-F238E27FC236}">
                <a16:creationId xmlns:a16="http://schemas.microsoft.com/office/drawing/2014/main" xmlns="" id="{E63E3C3D-B64E-40BB-A420-E70520B28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860" t="-10178" r="-28770" b="-10533"/>
          <a:stretch>
            <a:fillRect/>
          </a:stretch>
        </p:blipFill>
        <p:spPr bwMode="auto">
          <a:xfrm>
            <a:off x="0" y="0"/>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Gráfico 17" descr="Flujo de trabajo">
            <a:extLst>
              <a:ext uri="{FF2B5EF4-FFF2-40B4-BE49-F238E27FC236}">
                <a16:creationId xmlns:a16="http://schemas.microsoft.com/office/drawing/2014/main" xmlns="" id="{6B180092-67DE-43DC-8860-F25E54431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087" t="-14612" r="-15187" b="-14993"/>
          <a:stretch>
            <a:fillRect/>
          </a:stretch>
        </p:blipFill>
        <p:spPr bwMode="auto">
          <a:xfrm>
            <a:off x="0" y="0"/>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Gráfico 19" descr="Mejora continua">
            <a:extLst>
              <a:ext uri="{FF2B5EF4-FFF2-40B4-BE49-F238E27FC236}">
                <a16:creationId xmlns:a16="http://schemas.microsoft.com/office/drawing/2014/main" xmlns="" id="{F8453630-B802-4336-B334-73B627237F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152" t="-22639" r="-19237" b="-19028"/>
          <a:stretch>
            <a:fillRect/>
          </a:stretch>
        </p:blipFill>
        <p:spPr bwMode="auto">
          <a:xfrm>
            <a:off x="0" y="0"/>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Gráfico 20" descr="Gráfico de barras de la curva exponencial de pandemia">
            <a:extLst>
              <a:ext uri="{FF2B5EF4-FFF2-40B4-BE49-F238E27FC236}">
                <a16:creationId xmlns:a16="http://schemas.microsoft.com/office/drawing/2014/main" xmlns="" id="{54DA1AB0-D2EC-4434-B5E2-E8B5A16622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883" t="-16277" r="-13724" b="-16536"/>
          <a:stretch>
            <a:fillRect/>
          </a:stretch>
        </p:blipFill>
        <p:spPr bwMode="auto">
          <a:xfrm>
            <a:off x="0" y="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2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F01428D7-B267-42D4-AC68-85E91BE491D7}"/>
              </a:ext>
            </a:extLst>
          </p:cNvPr>
          <p:cNvSpPr>
            <a:spLocks noGrp="1"/>
          </p:cNvSpPr>
          <p:nvPr>
            <p:ph type="ctrTitle"/>
          </p:nvPr>
        </p:nvSpPr>
        <p:spPr>
          <a:xfrm>
            <a:off x="1001633" y="327289"/>
            <a:ext cx="6912768" cy="925324"/>
          </a:xfrm>
        </p:spPr>
        <p:txBody>
          <a:bodyPr>
            <a:normAutofit fontScale="90000"/>
          </a:bodyPr>
          <a:lstStyle/>
          <a:p>
            <a:pPr algn="ctr"/>
            <a:r>
              <a:rPr lang="es-CO" sz="1800" b="1"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a:r>
            <a:br>
              <a:rPr lang="es-CO" sz="1800" b="1"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br>
            <a:r>
              <a:rPr lang="es-CO" sz="1800" b="1"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Líneas de Investigación </a:t>
            </a:r>
            <a:r>
              <a:rPr lang="es-CO" sz="1800" b="1" dirty="0">
                <a:solidFill>
                  <a:srgbClr val="4F81BD"/>
                </a:solidFill>
                <a:effectLst/>
                <a:latin typeface="Tahoma" panose="020B0604030504040204" pitchFamily="34" charset="0"/>
                <a:ea typeface="Times New Roman" panose="02020603050405020304" pitchFamily="18" charset="0"/>
                <a:cs typeface="Times New Roman" panose="02020603050405020304" pitchFamily="18" charset="0"/>
              </a:rPr>
              <a:t/>
            </a:r>
            <a:br>
              <a:rPr lang="es-CO" sz="1800" b="1" dirty="0">
                <a:solidFill>
                  <a:srgbClr val="4F81BD"/>
                </a:solidFill>
                <a:effectLst/>
                <a:latin typeface="Tahoma" panose="020B0604030504040204" pitchFamily="34" charset="0"/>
                <a:ea typeface="Times New Roman" panose="02020603050405020304" pitchFamily="18" charset="0"/>
                <a:cs typeface="Times New Roman" panose="02020603050405020304" pitchFamily="18" charset="0"/>
              </a:rPr>
            </a:br>
            <a:r>
              <a:rPr lang="es-CO" sz="1800" b="1" dirty="0">
                <a:solidFill>
                  <a:srgbClr val="4F81BD"/>
                </a:solidFill>
                <a:effectLst/>
                <a:latin typeface="Tahoma" panose="020B0604030504040204" pitchFamily="34" charset="0"/>
                <a:ea typeface="Times New Roman" panose="02020603050405020304" pitchFamily="18" charset="0"/>
                <a:cs typeface="Times New Roman" panose="02020603050405020304" pitchFamily="18" charset="0"/>
              </a:rPr>
              <a:t/>
            </a:r>
            <a:br>
              <a:rPr lang="es-CO" sz="1800" b="1" dirty="0">
                <a:solidFill>
                  <a:srgbClr val="4F81BD"/>
                </a:solidFill>
                <a:effectLst/>
                <a:latin typeface="Tahoma" panose="020B0604030504040204" pitchFamily="34" charset="0"/>
                <a:ea typeface="Times New Roman" panose="02020603050405020304" pitchFamily="18" charset="0"/>
                <a:cs typeface="Times New Roman" panose="02020603050405020304" pitchFamily="18" charset="0"/>
              </a:rPr>
            </a:br>
            <a:r>
              <a:rPr lang="es-CO" dirty="0">
                <a:solidFill>
                  <a:schemeClr val="accent1">
                    <a:lumMod val="50000"/>
                  </a:schemeClr>
                </a:solidFill>
              </a:rPr>
              <a:t>						</a:t>
            </a:r>
          </a:p>
        </p:txBody>
      </p:sp>
      <p:graphicFrame>
        <p:nvGraphicFramePr>
          <p:cNvPr id="2" name="Diagrama 1">
            <a:extLst>
              <a:ext uri="{FF2B5EF4-FFF2-40B4-BE49-F238E27FC236}">
                <a16:creationId xmlns:a16="http://schemas.microsoft.com/office/drawing/2014/main" xmlns="" id="{7279A618-EBDE-4F1A-8C51-714CD9BAD047}"/>
              </a:ext>
            </a:extLst>
          </p:cNvPr>
          <p:cNvGraphicFramePr/>
          <p:nvPr>
            <p:extLst>
              <p:ext uri="{D42A27DB-BD31-4B8C-83A1-F6EECF244321}">
                <p14:modId xmlns:p14="http://schemas.microsoft.com/office/powerpoint/2010/main" val="3623713363"/>
              </p:ext>
            </p:extLst>
          </p:nvPr>
        </p:nvGraphicFramePr>
        <p:xfrm>
          <a:off x="1229598" y="867054"/>
          <a:ext cx="7302841" cy="4152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83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F01428D7-B267-42D4-AC68-85E91BE491D7}"/>
              </a:ext>
            </a:extLst>
          </p:cNvPr>
          <p:cNvSpPr>
            <a:spLocks noGrp="1"/>
          </p:cNvSpPr>
          <p:nvPr>
            <p:ph type="ctrTitle"/>
          </p:nvPr>
        </p:nvSpPr>
        <p:spPr/>
        <p:txBody>
          <a:bodyPr/>
          <a:lstStyle/>
          <a:p>
            <a:r>
              <a:rPr lang="es-CO" dirty="0">
                <a:solidFill>
                  <a:schemeClr val="accent1">
                    <a:lumMod val="50000"/>
                  </a:schemeClr>
                </a:solidFill>
              </a:rPr>
              <a:t>Plan de Trabajo 2021</a:t>
            </a:r>
          </a:p>
        </p:txBody>
      </p:sp>
      <p:grpSp>
        <p:nvGrpSpPr>
          <p:cNvPr id="5" name="Grupo 4">
            <a:extLst>
              <a:ext uri="{FF2B5EF4-FFF2-40B4-BE49-F238E27FC236}">
                <a16:creationId xmlns:a16="http://schemas.microsoft.com/office/drawing/2014/main" xmlns="" id="{20B4E1E6-F26C-451F-AE29-2FB42356C09B}"/>
              </a:ext>
            </a:extLst>
          </p:cNvPr>
          <p:cNvGrpSpPr/>
          <p:nvPr/>
        </p:nvGrpSpPr>
        <p:grpSpPr>
          <a:xfrm>
            <a:off x="2683360" y="4128648"/>
            <a:ext cx="3777279" cy="980150"/>
            <a:chOff x="2303624" y="2042141"/>
            <a:chExt cx="4536752" cy="1052611"/>
          </a:xfrm>
        </p:grpSpPr>
        <p:sp>
          <p:nvSpPr>
            <p:cNvPr id="15" name="Rectángulo: esquinas redondeadas 14">
              <a:extLst>
                <a:ext uri="{FF2B5EF4-FFF2-40B4-BE49-F238E27FC236}">
                  <a16:creationId xmlns:a16="http://schemas.microsoft.com/office/drawing/2014/main" xmlns="" id="{2005EEB0-ED02-43B5-A6D7-9370B35DDFE2}"/>
                </a:ext>
              </a:extLst>
            </p:cNvPr>
            <p:cNvSpPr/>
            <p:nvPr/>
          </p:nvSpPr>
          <p:spPr>
            <a:xfrm>
              <a:off x="2303624" y="2048748"/>
              <a:ext cx="4536752" cy="1044982"/>
            </a:xfrm>
            <a:prstGeom prst="roundRect">
              <a:avLst>
                <a:gd name="adj" fmla="val 10000"/>
              </a:avLst>
            </a:prstGeom>
            <a:solidFill>
              <a:schemeClr val="accent1">
                <a:lumMod val="50000"/>
              </a:schemeClr>
            </a:solidFill>
          </p:spPr>
          <p:style>
            <a:lnRef idx="3">
              <a:schemeClr val="lt1"/>
            </a:lnRef>
            <a:fillRef idx="1">
              <a:schemeClr val="dk1"/>
            </a:fillRef>
            <a:effectRef idx="1">
              <a:schemeClr val="dk1"/>
            </a:effectRef>
            <a:fontRef idx="minor">
              <a:schemeClr val="dk1">
                <a:hueOff val="0"/>
                <a:satOff val="0"/>
                <a:lumOff val="0"/>
                <a:alphaOff val="0"/>
              </a:schemeClr>
            </a:fontRef>
          </p:style>
        </p:sp>
        <p:sp>
          <p:nvSpPr>
            <p:cNvPr id="16" name="Rectángulo 15" descr="Brindis">
              <a:extLst>
                <a:ext uri="{FF2B5EF4-FFF2-40B4-BE49-F238E27FC236}">
                  <a16:creationId xmlns:a16="http://schemas.microsoft.com/office/drawing/2014/main" xmlns="" id="{2FBE0544-469F-4A6E-8A18-0408434F1C51}"/>
                </a:ext>
              </a:extLst>
            </p:cNvPr>
            <p:cNvSpPr/>
            <p:nvPr/>
          </p:nvSpPr>
          <p:spPr>
            <a:xfrm>
              <a:off x="2470309" y="2042141"/>
              <a:ext cx="1052622" cy="105159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grpSp>
          <p:nvGrpSpPr>
            <p:cNvPr id="17" name="Grupo 16">
              <a:extLst>
                <a:ext uri="{FF2B5EF4-FFF2-40B4-BE49-F238E27FC236}">
                  <a16:creationId xmlns:a16="http://schemas.microsoft.com/office/drawing/2014/main" xmlns="" id="{815C649D-BCBF-4ADD-B227-F9E06F3EF34F}"/>
                </a:ext>
              </a:extLst>
            </p:cNvPr>
            <p:cNvGrpSpPr/>
            <p:nvPr/>
          </p:nvGrpSpPr>
          <p:grpSpPr>
            <a:xfrm>
              <a:off x="3511759" y="2048748"/>
              <a:ext cx="3281924" cy="1046004"/>
              <a:chOff x="1208135" y="2602476"/>
              <a:chExt cx="3281924" cy="1046004"/>
            </a:xfrm>
          </p:grpSpPr>
          <p:sp>
            <p:nvSpPr>
              <p:cNvPr id="18" name="Rectángulo 17">
                <a:extLst>
                  <a:ext uri="{FF2B5EF4-FFF2-40B4-BE49-F238E27FC236}">
                    <a16:creationId xmlns:a16="http://schemas.microsoft.com/office/drawing/2014/main" xmlns="" id="{A9342096-0A7F-426B-B0E0-6F41B739E857}"/>
                  </a:ext>
                </a:extLst>
              </p:cNvPr>
              <p:cNvSpPr/>
              <p:nvPr/>
            </p:nvSpPr>
            <p:spPr>
              <a:xfrm>
                <a:off x="1208135" y="2602476"/>
                <a:ext cx="3281924" cy="1046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CuadroTexto 18">
                <a:extLst>
                  <a:ext uri="{FF2B5EF4-FFF2-40B4-BE49-F238E27FC236}">
                    <a16:creationId xmlns:a16="http://schemas.microsoft.com/office/drawing/2014/main" xmlns="" id="{887FA604-6592-4152-8314-EEBC3E4B5E99}"/>
                  </a:ext>
                </a:extLst>
              </p:cNvPr>
              <p:cNvSpPr txBox="1"/>
              <p:nvPr/>
            </p:nvSpPr>
            <p:spPr>
              <a:xfrm>
                <a:off x="1208135" y="2602476"/>
                <a:ext cx="3281924" cy="10460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0702" tIns="110702" rIns="110702" bIns="110702" numCol="1" spcCol="1270" anchor="ctr" anchorCtr="0">
                <a:noAutofit/>
              </a:bodyPr>
              <a:lstStyle/>
              <a:p>
                <a:pPr marL="0" lvl="0" indent="0" algn="l" defTabSz="889000">
                  <a:lnSpc>
                    <a:spcPct val="100000"/>
                  </a:lnSpc>
                  <a:spcBef>
                    <a:spcPct val="0"/>
                  </a:spcBef>
                  <a:spcAft>
                    <a:spcPct val="35000"/>
                  </a:spcAft>
                  <a:buNone/>
                </a:pPr>
                <a:r>
                  <a:rPr lang="es-CO" sz="1600" kern="1200" dirty="0">
                    <a:solidFill>
                      <a:schemeClr val="bg1"/>
                    </a:solidFill>
                  </a:rPr>
                  <a:t>Plan de Trabajo diseño e implementación 2021-2024</a:t>
                </a:r>
                <a:endParaRPr lang="en-US" sz="1600" kern="1200" dirty="0">
                  <a:solidFill>
                    <a:schemeClr val="bg1"/>
                  </a:solidFill>
                </a:endParaRPr>
              </a:p>
            </p:txBody>
          </p:sp>
        </p:grpSp>
      </p:grpSp>
      <p:graphicFrame>
        <p:nvGraphicFramePr>
          <p:cNvPr id="10" name="Objeto 9">
            <a:extLst>
              <a:ext uri="{FF2B5EF4-FFF2-40B4-BE49-F238E27FC236}">
                <a16:creationId xmlns:a16="http://schemas.microsoft.com/office/drawing/2014/main" xmlns="" id="{2E1B2753-1401-42BD-80A6-CEBEF69B743D}"/>
              </a:ext>
            </a:extLst>
          </p:cNvPr>
          <p:cNvGraphicFramePr>
            <a:graphicFrameLocks noChangeAspect="1"/>
          </p:cNvGraphicFramePr>
          <p:nvPr>
            <p:extLst>
              <p:ext uri="{D42A27DB-BD31-4B8C-83A1-F6EECF244321}">
                <p14:modId xmlns:p14="http://schemas.microsoft.com/office/powerpoint/2010/main" val="1217034387"/>
              </p:ext>
            </p:extLst>
          </p:nvPr>
        </p:nvGraphicFramePr>
        <p:xfrm>
          <a:off x="1187624" y="1209174"/>
          <a:ext cx="6768752" cy="2774483"/>
        </p:xfrm>
        <a:graphic>
          <a:graphicData uri="http://schemas.openxmlformats.org/presentationml/2006/ole">
            <mc:AlternateContent xmlns:mc="http://schemas.openxmlformats.org/markup-compatibility/2006">
              <mc:Choice xmlns:v="urn:schemas-microsoft-com:vml" Requires="v">
                <p:oleObj spid="_x0000_s1030" name="Worksheet" r:id="rId6" imgW="10248810" imgH="4200643" progId="Excel.Sheet.12">
                  <p:embed/>
                </p:oleObj>
              </mc:Choice>
              <mc:Fallback>
                <p:oleObj name="Worksheet" r:id="rId6" imgW="10248810" imgH="4200643" progId="Excel.Sheet.12">
                  <p:embed/>
                  <p:pic>
                    <p:nvPicPr>
                      <p:cNvPr id="0" name=""/>
                      <p:cNvPicPr/>
                      <p:nvPr/>
                    </p:nvPicPr>
                    <p:blipFill>
                      <a:blip r:embed="rId7"/>
                      <a:stretch>
                        <a:fillRect/>
                      </a:stretch>
                    </p:blipFill>
                    <p:spPr>
                      <a:xfrm>
                        <a:off x="1187624" y="1209174"/>
                        <a:ext cx="6768752" cy="2774483"/>
                      </a:xfrm>
                      <a:prstGeom prst="rect">
                        <a:avLst/>
                      </a:prstGeom>
                    </p:spPr>
                  </p:pic>
                </p:oleObj>
              </mc:Fallback>
            </mc:AlternateContent>
          </a:graphicData>
        </a:graphic>
      </p:graphicFrame>
    </p:spTree>
    <p:extLst>
      <p:ext uri="{BB962C8B-B14F-4D97-AF65-F5344CB8AC3E}">
        <p14:creationId xmlns:p14="http://schemas.microsoft.com/office/powerpoint/2010/main" val="622331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F01428D7-B267-42D4-AC68-85E91BE491D7}"/>
              </a:ext>
            </a:extLst>
          </p:cNvPr>
          <p:cNvSpPr>
            <a:spLocks noGrp="1"/>
          </p:cNvSpPr>
          <p:nvPr>
            <p:ph type="ctrTitle"/>
          </p:nvPr>
        </p:nvSpPr>
        <p:spPr/>
        <p:txBody>
          <a:bodyPr/>
          <a:lstStyle/>
          <a:p>
            <a:r>
              <a:rPr lang="es-CO" dirty="0">
                <a:solidFill>
                  <a:schemeClr val="accent1">
                    <a:lumMod val="50000"/>
                  </a:schemeClr>
                </a:solidFill>
              </a:rPr>
              <a:t>Plan de Trabajo 2022</a:t>
            </a:r>
          </a:p>
        </p:txBody>
      </p:sp>
      <p:grpSp>
        <p:nvGrpSpPr>
          <p:cNvPr id="5" name="Grupo 4">
            <a:extLst>
              <a:ext uri="{FF2B5EF4-FFF2-40B4-BE49-F238E27FC236}">
                <a16:creationId xmlns:a16="http://schemas.microsoft.com/office/drawing/2014/main" xmlns="" id="{20B4E1E6-F26C-451F-AE29-2FB42356C09B}"/>
              </a:ext>
            </a:extLst>
          </p:cNvPr>
          <p:cNvGrpSpPr/>
          <p:nvPr/>
        </p:nvGrpSpPr>
        <p:grpSpPr>
          <a:xfrm>
            <a:off x="2683360" y="4083918"/>
            <a:ext cx="3777279" cy="981099"/>
            <a:chOff x="2303624" y="2041122"/>
            <a:chExt cx="4536752" cy="1053630"/>
          </a:xfrm>
        </p:grpSpPr>
        <p:sp>
          <p:nvSpPr>
            <p:cNvPr id="15" name="Rectángulo: esquinas redondeadas 14">
              <a:extLst>
                <a:ext uri="{FF2B5EF4-FFF2-40B4-BE49-F238E27FC236}">
                  <a16:creationId xmlns:a16="http://schemas.microsoft.com/office/drawing/2014/main" xmlns="" id="{2005EEB0-ED02-43B5-A6D7-9370B35DDFE2}"/>
                </a:ext>
              </a:extLst>
            </p:cNvPr>
            <p:cNvSpPr/>
            <p:nvPr/>
          </p:nvSpPr>
          <p:spPr>
            <a:xfrm>
              <a:off x="2303624" y="2048748"/>
              <a:ext cx="4536752" cy="1044982"/>
            </a:xfrm>
            <a:prstGeom prst="roundRect">
              <a:avLst>
                <a:gd name="adj" fmla="val 10000"/>
              </a:avLst>
            </a:prstGeom>
            <a:solidFill>
              <a:schemeClr val="accent1">
                <a:lumMod val="50000"/>
              </a:schemeClr>
            </a:solidFill>
          </p:spPr>
          <p:style>
            <a:lnRef idx="3">
              <a:schemeClr val="lt1"/>
            </a:lnRef>
            <a:fillRef idx="1">
              <a:schemeClr val="dk1"/>
            </a:fillRef>
            <a:effectRef idx="1">
              <a:schemeClr val="dk1"/>
            </a:effectRef>
            <a:fontRef idx="minor">
              <a:schemeClr val="dk1">
                <a:hueOff val="0"/>
                <a:satOff val="0"/>
                <a:lumOff val="0"/>
                <a:alphaOff val="0"/>
              </a:schemeClr>
            </a:fontRef>
          </p:style>
        </p:sp>
        <p:sp>
          <p:nvSpPr>
            <p:cNvPr id="16" name="Rectángulo 15" descr="Brindis">
              <a:extLst>
                <a:ext uri="{FF2B5EF4-FFF2-40B4-BE49-F238E27FC236}">
                  <a16:creationId xmlns:a16="http://schemas.microsoft.com/office/drawing/2014/main" xmlns="" id="{2FBE0544-469F-4A6E-8A18-0408434F1C51}"/>
                </a:ext>
              </a:extLst>
            </p:cNvPr>
            <p:cNvSpPr/>
            <p:nvPr/>
          </p:nvSpPr>
          <p:spPr>
            <a:xfrm>
              <a:off x="2470309" y="2042141"/>
              <a:ext cx="1052622" cy="105159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grpSp>
          <p:nvGrpSpPr>
            <p:cNvPr id="17" name="Grupo 16">
              <a:extLst>
                <a:ext uri="{FF2B5EF4-FFF2-40B4-BE49-F238E27FC236}">
                  <a16:creationId xmlns:a16="http://schemas.microsoft.com/office/drawing/2014/main" xmlns="" id="{815C649D-BCBF-4ADD-B227-F9E06F3EF34F}"/>
                </a:ext>
              </a:extLst>
            </p:cNvPr>
            <p:cNvGrpSpPr/>
            <p:nvPr/>
          </p:nvGrpSpPr>
          <p:grpSpPr>
            <a:xfrm>
              <a:off x="3511759" y="2041122"/>
              <a:ext cx="3281924" cy="1053630"/>
              <a:chOff x="1208135" y="2594850"/>
              <a:chExt cx="3281924" cy="1053630"/>
            </a:xfrm>
          </p:grpSpPr>
          <p:sp>
            <p:nvSpPr>
              <p:cNvPr id="18" name="Rectángulo 17">
                <a:extLst>
                  <a:ext uri="{FF2B5EF4-FFF2-40B4-BE49-F238E27FC236}">
                    <a16:creationId xmlns:a16="http://schemas.microsoft.com/office/drawing/2014/main" xmlns="" id="{A9342096-0A7F-426B-B0E0-6F41B739E857}"/>
                  </a:ext>
                </a:extLst>
              </p:cNvPr>
              <p:cNvSpPr/>
              <p:nvPr/>
            </p:nvSpPr>
            <p:spPr>
              <a:xfrm>
                <a:off x="1208135" y="2602476"/>
                <a:ext cx="3281924" cy="1046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CuadroTexto 18">
                <a:extLst>
                  <a:ext uri="{FF2B5EF4-FFF2-40B4-BE49-F238E27FC236}">
                    <a16:creationId xmlns:a16="http://schemas.microsoft.com/office/drawing/2014/main" xmlns="" id="{887FA604-6592-4152-8314-EEBC3E4B5E99}"/>
                  </a:ext>
                </a:extLst>
              </p:cNvPr>
              <p:cNvSpPr txBox="1"/>
              <p:nvPr/>
            </p:nvSpPr>
            <p:spPr>
              <a:xfrm>
                <a:off x="1208135" y="2594850"/>
                <a:ext cx="3281924" cy="10460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0702" tIns="110702" rIns="110702" bIns="110702" numCol="1" spcCol="1270" anchor="ctr" anchorCtr="0">
                <a:noAutofit/>
              </a:bodyPr>
              <a:lstStyle/>
              <a:p>
                <a:pPr marL="0" lvl="0" indent="0" algn="l" defTabSz="889000">
                  <a:lnSpc>
                    <a:spcPct val="100000"/>
                  </a:lnSpc>
                  <a:spcBef>
                    <a:spcPct val="0"/>
                  </a:spcBef>
                  <a:spcAft>
                    <a:spcPct val="35000"/>
                  </a:spcAft>
                  <a:buNone/>
                </a:pPr>
                <a:r>
                  <a:rPr lang="es-CO" sz="1600" kern="1200" dirty="0">
                    <a:solidFill>
                      <a:schemeClr val="bg1"/>
                    </a:solidFill>
                  </a:rPr>
                  <a:t>Plan de Trabajo diseño e implementación 2021-2024</a:t>
                </a:r>
                <a:endParaRPr lang="en-US" sz="1600" kern="1200" dirty="0">
                  <a:solidFill>
                    <a:schemeClr val="bg1"/>
                  </a:solidFill>
                </a:endParaRPr>
              </a:p>
            </p:txBody>
          </p:sp>
        </p:grpSp>
      </p:grpSp>
      <p:graphicFrame>
        <p:nvGraphicFramePr>
          <p:cNvPr id="4" name="Objeto 3">
            <a:extLst>
              <a:ext uri="{FF2B5EF4-FFF2-40B4-BE49-F238E27FC236}">
                <a16:creationId xmlns:a16="http://schemas.microsoft.com/office/drawing/2014/main" xmlns="" id="{3C30E7CC-FE87-4503-8CFC-3641FC7DEF71}"/>
              </a:ext>
            </a:extLst>
          </p:cNvPr>
          <p:cNvGraphicFramePr>
            <a:graphicFrameLocks noChangeAspect="1"/>
          </p:cNvGraphicFramePr>
          <p:nvPr>
            <p:extLst>
              <p:ext uri="{D42A27DB-BD31-4B8C-83A1-F6EECF244321}">
                <p14:modId xmlns:p14="http://schemas.microsoft.com/office/powerpoint/2010/main" val="3295024926"/>
              </p:ext>
            </p:extLst>
          </p:nvPr>
        </p:nvGraphicFramePr>
        <p:xfrm>
          <a:off x="1203103" y="1197297"/>
          <a:ext cx="6912767" cy="2748906"/>
        </p:xfrm>
        <a:graphic>
          <a:graphicData uri="http://schemas.openxmlformats.org/presentationml/2006/ole">
            <mc:AlternateContent xmlns:mc="http://schemas.openxmlformats.org/markup-compatibility/2006">
              <mc:Choice xmlns:v="urn:schemas-microsoft-com:vml" Requires="v">
                <p:oleObj spid="_x0000_s2054" name="Worksheet" r:id="rId6" imgW="10563292" imgH="4200643" progId="Excel.Sheet.12">
                  <p:embed/>
                </p:oleObj>
              </mc:Choice>
              <mc:Fallback>
                <p:oleObj name="Worksheet" r:id="rId6" imgW="10563292" imgH="4200643" progId="Excel.Sheet.12">
                  <p:embed/>
                  <p:pic>
                    <p:nvPicPr>
                      <p:cNvPr id="0" name=""/>
                      <p:cNvPicPr/>
                      <p:nvPr/>
                    </p:nvPicPr>
                    <p:blipFill>
                      <a:blip r:embed="rId7"/>
                      <a:stretch>
                        <a:fillRect/>
                      </a:stretch>
                    </p:blipFill>
                    <p:spPr>
                      <a:xfrm>
                        <a:off x="1203103" y="1197297"/>
                        <a:ext cx="6912767" cy="2748906"/>
                      </a:xfrm>
                      <a:prstGeom prst="rect">
                        <a:avLst/>
                      </a:prstGeom>
                    </p:spPr>
                  </p:pic>
                </p:oleObj>
              </mc:Fallback>
            </mc:AlternateContent>
          </a:graphicData>
        </a:graphic>
      </p:graphicFrame>
    </p:spTree>
    <p:extLst>
      <p:ext uri="{BB962C8B-B14F-4D97-AF65-F5344CB8AC3E}">
        <p14:creationId xmlns:p14="http://schemas.microsoft.com/office/powerpoint/2010/main" val="135407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20B4E1E6-F26C-451F-AE29-2FB42356C09B}"/>
              </a:ext>
            </a:extLst>
          </p:cNvPr>
          <p:cNvGrpSpPr/>
          <p:nvPr/>
        </p:nvGrpSpPr>
        <p:grpSpPr>
          <a:xfrm>
            <a:off x="2267744" y="1419622"/>
            <a:ext cx="5112568" cy="1875940"/>
            <a:chOff x="2303624" y="2042141"/>
            <a:chExt cx="4839202" cy="1157600"/>
          </a:xfrm>
        </p:grpSpPr>
        <p:sp>
          <p:nvSpPr>
            <p:cNvPr id="15" name="Rectángulo: esquinas redondeadas 14">
              <a:extLst>
                <a:ext uri="{FF2B5EF4-FFF2-40B4-BE49-F238E27FC236}">
                  <a16:creationId xmlns:a16="http://schemas.microsoft.com/office/drawing/2014/main" xmlns="" id="{2005EEB0-ED02-43B5-A6D7-9370B35DDFE2}"/>
                </a:ext>
              </a:extLst>
            </p:cNvPr>
            <p:cNvSpPr/>
            <p:nvPr/>
          </p:nvSpPr>
          <p:spPr>
            <a:xfrm>
              <a:off x="2303624" y="2048748"/>
              <a:ext cx="4536752" cy="1044982"/>
            </a:xfrm>
            <a:prstGeom prst="roundRect">
              <a:avLst>
                <a:gd name="adj" fmla="val 10000"/>
              </a:avLst>
            </a:prstGeom>
            <a:solidFill>
              <a:schemeClr val="accent1">
                <a:lumMod val="50000"/>
              </a:schemeClr>
            </a:solidFill>
          </p:spPr>
          <p:style>
            <a:lnRef idx="3">
              <a:schemeClr val="lt1"/>
            </a:lnRef>
            <a:fillRef idx="1">
              <a:schemeClr val="dk1"/>
            </a:fillRef>
            <a:effectRef idx="1">
              <a:schemeClr val="dk1"/>
            </a:effectRef>
            <a:fontRef idx="minor">
              <a:schemeClr val="dk1">
                <a:hueOff val="0"/>
                <a:satOff val="0"/>
                <a:lumOff val="0"/>
                <a:alphaOff val="0"/>
              </a:schemeClr>
            </a:fontRef>
          </p:style>
        </p:sp>
        <p:sp>
          <p:nvSpPr>
            <p:cNvPr id="16" name="Rectángulo 15" descr="Brindis">
              <a:extLst>
                <a:ext uri="{FF2B5EF4-FFF2-40B4-BE49-F238E27FC236}">
                  <a16:creationId xmlns:a16="http://schemas.microsoft.com/office/drawing/2014/main" xmlns="" id="{2FBE0544-469F-4A6E-8A18-0408434F1C51}"/>
                </a:ext>
              </a:extLst>
            </p:cNvPr>
            <p:cNvSpPr/>
            <p:nvPr/>
          </p:nvSpPr>
          <p:spPr>
            <a:xfrm>
              <a:off x="2470309" y="2042141"/>
              <a:ext cx="1052622" cy="105159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grpSp>
          <p:nvGrpSpPr>
            <p:cNvPr id="17" name="Grupo 16">
              <a:extLst>
                <a:ext uri="{FF2B5EF4-FFF2-40B4-BE49-F238E27FC236}">
                  <a16:creationId xmlns:a16="http://schemas.microsoft.com/office/drawing/2014/main" xmlns="" id="{815C649D-BCBF-4ADD-B227-F9E06F3EF34F}"/>
                </a:ext>
              </a:extLst>
            </p:cNvPr>
            <p:cNvGrpSpPr/>
            <p:nvPr/>
          </p:nvGrpSpPr>
          <p:grpSpPr>
            <a:xfrm>
              <a:off x="3511759" y="2048747"/>
              <a:ext cx="3631067" cy="1150994"/>
              <a:chOff x="1208135" y="2602475"/>
              <a:chExt cx="3631067" cy="1150994"/>
            </a:xfrm>
          </p:grpSpPr>
          <p:sp>
            <p:nvSpPr>
              <p:cNvPr id="18" name="Rectángulo 17">
                <a:extLst>
                  <a:ext uri="{FF2B5EF4-FFF2-40B4-BE49-F238E27FC236}">
                    <a16:creationId xmlns:a16="http://schemas.microsoft.com/office/drawing/2014/main" xmlns="" id="{A9342096-0A7F-426B-B0E0-6F41B739E857}"/>
                  </a:ext>
                </a:extLst>
              </p:cNvPr>
              <p:cNvSpPr/>
              <p:nvPr/>
            </p:nvSpPr>
            <p:spPr>
              <a:xfrm>
                <a:off x="1208135" y="2602476"/>
                <a:ext cx="3281924" cy="1046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CuadroTexto 18">
                <a:extLst>
                  <a:ext uri="{FF2B5EF4-FFF2-40B4-BE49-F238E27FC236}">
                    <a16:creationId xmlns:a16="http://schemas.microsoft.com/office/drawing/2014/main" xmlns="" id="{887FA604-6592-4152-8314-EEBC3E4B5E99}"/>
                  </a:ext>
                </a:extLst>
              </p:cNvPr>
              <p:cNvSpPr txBox="1"/>
              <p:nvPr/>
            </p:nvSpPr>
            <p:spPr>
              <a:xfrm>
                <a:off x="1208135" y="2602475"/>
                <a:ext cx="3631067" cy="11509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0702" tIns="110702" rIns="110702" bIns="110702" numCol="1" spcCol="1270" anchor="ctr" anchorCtr="0">
                <a:noAutofit/>
              </a:bodyPr>
              <a:lstStyle/>
              <a:p>
                <a:pPr marL="0" lvl="0" indent="0" algn="l" defTabSz="889000">
                  <a:lnSpc>
                    <a:spcPct val="100000"/>
                  </a:lnSpc>
                  <a:spcBef>
                    <a:spcPct val="0"/>
                  </a:spcBef>
                  <a:spcAft>
                    <a:spcPct val="35000"/>
                  </a:spcAft>
                  <a:buNone/>
                </a:pPr>
                <a:r>
                  <a:rPr lang="es-MX" sz="1600" dirty="0">
                    <a:solidFill>
                      <a:schemeClr val="bg1"/>
                    </a:solidFill>
                  </a:rPr>
                  <a:t> </a:t>
                </a:r>
                <a:r>
                  <a:rPr lang="es-CO" sz="1600" dirty="0">
                    <a:solidFill>
                      <a:schemeClr val="bg1"/>
                    </a:solidFill>
                  </a:rPr>
                  <a:t> </a:t>
                </a:r>
                <a:r>
                  <a:rPr lang="es-CO" sz="7200" dirty="0">
                    <a:solidFill>
                      <a:schemeClr val="bg1"/>
                    </a:solidFill>
                  </a:rPr>
                  <a:t>GRACIAS</a:t>
                </a:r>
                <a:r>
                  <a:rPr lang="es-CO" sz="1600" dirty="0">
                    <a:solidFill>
                      <a:schemeClr val="bg1"/>
                    </a:solidFill>
                  </a:rPr>
                  <a:t> </a:t>
                </a:r>
                <a:endParaRPr lang="en-US" sz="1600" kern="1200" dirty="0">
                  <a:solidFill>
                    <a:schemeClr val="bg1"/>
                  </a:solidFill>
                </a:endParaRPr>
              </a:p>
            </p:txBody>
          </p:sp>
        </p:grpSp>
      </p:grpSp>
    </p:spTree>
    <p:extLst>
      <p:ext uri="{BB962C8B-B14F-4D97-AF65-F5344CB8AC3E}">
        <p14:creationId xmlns:p14="http://schemas.microsoft.com/office/powerpoint/2010/main" val="343595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30920" y="1419622"/>
            <a:ext cx="6705576" cy="2096245"/>
          </a:xfrm>
          <a:prstGeom prst="rect">
            <a:avLst/>
          </a:prstGeom>
          <a:effectLst>
            <a:outerShdw blurRad="50800" dist="38100" dir="2700000" algn="tl" rotWithShape="0">
              <a:prstClr val="black">
                <a:alpha val="40000"/>
              </a:prstClr>
            </a:outerShdw>
          </a:effectLst>
        </p:spPr>
        <p:txBody>
          <a:bodyPr wrap="square" lIns="64291" tIns="32146" rIns="64291" bIns="32146">
            <a:spAutoFit/>
          </a:bodyPr>
          <a:lstStyle/>
          <a:p>
            <a:pPr algn="r"/>
            <a:r>
              <a:rPr lang="es-CO" sz="3600" b="1" dirty="0">
                <a:solidFill>
                  <a:schemeClr val="accent1">
                    <a:lumMod val="50000"/>
                  </a:schemeClr>
                </a:solidFill>
                <a:latin typeface="+mj-lt"/>
                <a:ea typeface="Arial" charset="0"/>
                <a:cs typeface="Arial" charset="0"/>
              </a:rPr>
              <a:t>Observatorio del sistema del Subsidio Familiar (2020-2022)</a:t>
            </a:r>
          </a:p>
          <a:p>
            <a:pPr algn="r"/>
            <a:endParaRPr lang="es-CO" sz="1200" b="1" dirty="0">
              <a:solidFill>
                <a:schemeClr val="accent1">
                  <a:lumMod val="50000"/>
                </a:schemeClr>
              </a:solidFill>
              <a:latin typeface="+mj-lt"/>
              <a:ea typeface="Arial" charset="0"/>
              <a:cs typeface="Arial" charset="0"/>
            </a:endParaRPr>
          </a:p>
          <a:p>
            <a:pPr algn="r"/>
            <a:r>
              <a:rPr lang="es-CO" sz="2400" dirty="0">
                <a:solidFill>
                  <a:schemeClr val="accent1">
                    <a:lumMod val="50000"/>
                  </a:schemeClr>
                </a:solidFill>
                <a:latin typeface="+mj-lt"/>
                <a:ea typeface="Arial" charset="0"/>
                <a:cs typeface="Arial" charset="0"/>
              </a:rPr>
              <a:t>Superintendencia Delegada para Estudios Especiales y Evaluación de Proyectos</a:t>
            </a:r>
            <a:r>
              <a:rPr lang="es-CO" sz="2400" dirty="0">
                <a:solidFill>
                  <a:schemeClr val="bg1">
                    <a:lumMod val="50000"/>
                  </a:schemeClr>
                </a:solidFill>
                <a:latin typeface="+mj-lt"/>
                <a:ea typeface="Arial" charset="0"/>
                <a:cs typeface="Arial" charset="0"/>
              </a:rPr>
              <a:t>.</a:t>
            </a:r>
          </a:p>
        </p:txBody>
      </p:sp>
      <p:sp>
        <p:nvSpPr>
          <p:cNvPr id="4" name="Rectángulo 3">
            <a:extLst>
              <a:ext uri="{FF2B5EF4-FFF2-40B4-BE49-F238E27FC236}">
                <a16:creationId xmlns:a16="http://schemas.microsoft.com/office/drawing/2014/main" xmlns="" id="{00836F28-6B97-40F3-B5CA-DB3A68C557DA}"/>
              </a:ext>
            </a:extLst>
          </p:cNvPr>
          <p:cNvSpPr/>
          <p:nvPr/>
        </p:nvSpPr>
        <p:spPr>
          <a:xfrm>
            <a:off x="2411760" y="3694261"/>
            <a:ext cx="6552728" cy="461665"/>
          </a:xfrm>
          <a:prstGeom prst="rect">
            <a:avLst/>
          </a:prstGeom>
        </p:spPr>
        <p:txBody>
          <a:bodyPr wrap="square">
            <a:spAutoFit/>
          </a:bodyPr>
          <a:lstStyle/>
          <a:p>
            <a:pPr algn="ctr"/>
            <a:r>
              <a:rPr lang="es-CO" sz="1200" dirty="0">
                <a:solidFill>
                  <a:schemeClr val="accent1">
                    <a:lumMod val="50000"/>
                  </a:schemeClr>
                </a:solidFill>
                <a:ea typeface="Arial" charset="0"/>
                <a:cs typeface="Arial" charset="0"/>
              </a:rPr>
              <a:t>Delegada para Estudios Especiales y la Evaluación de Proyectos</a:t>
            </a:r>
          </a:p>
          <a:p>
            <a:pPr algn="ctr"/>
            <a:r>
              <a:rPr lang="es-MX" sz="1200" dirty="0">
                <a:solidFill>
                  <a:schemeClr val="accent1">
                    <a:lumMod val="50000"/>
                  </a:schemeClr>
                </a:solidFill>
                <a:ea typeface="Arial" charset="0"/>
                <a:cs typeface="Arial" charset="0"/>
              </a:rPr>
              <a:t>Profesionales a cargo</a:t>
            </a:r>
            <a:r>
              <a:rPr lang="es-CO" sz="1200" dirty="0">
                <a:solidFill>
                  <a:schemeClr val="accent1">
                    <a:lumMod val="50000"/>
                  </a:schemeClr>
                </a:solidFill>
                <a:ea typeface="Arial" charset="0"/>
                <a:cs typeface="Arial" charset="0"/>
              </a:rPr>
              <a:t>: Martha Lucía Gómez R, Jeimy Jazmin Prieto P, Luis Alfonso Onzaga B</a:t>
            </a:r>
            <a:endParaRPr lang="es-CO" i="1" dirty="0">
              <a:solidFill>
                <a:schemeClr val="accent1">
                  <a:lumMod val="50000"/>
                </a:schemeClr>
              </a:solidFill>
              <a:ea typeface="Arial" charset="0"/>
              <a:cs typeface="Arial" charset="0"/>
            </a:endParaRPr>
          </a:p>
        </p:txBody>
      </p:sp>
    </p:spTree>
    <p:extLst>
      <p:ext uri="{BB962C8B-B14F-4D97-AF65-F5344CB8AC3E}">
        <p14:creationId xmlns:p14="http://schemas.microsoft.com/office/powerpoint/2010/main" val="36702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C898D9EC-C405-4875-BF97-1D75A4995212}"/>
              </a:ext>
            </a:extLst>
          </p:cNvPr>
          <p:cNvPicPr>
            <a:picLocks noChangeAspect="1"/>
          </p:cNvPicPr>
          <p:nvPr/>
        </p:nvPicPr>
        <p:blipFill>
          <a:blip r:embed="rId2"/>
          <a:stretch>
            <a:fillRect/>
          </a:stretch>
        </p:blipFill>
        <p:spPr>
          <a:xfrm flipH="1">
            <a:off x="0" y="915566"/>
            <a:ext cx="3648075" cy="1924050"/>
          </a:xfrm>
          <a:prstGeom prst="rect">
            <a:avLst/>
          </a:prstGeom>
        </p:spPr>
      </p:pic>
      <p:sp>
        <p:nvSpPr>
          <p:cNvPr id="2" name="Marcador de contenido 1">
            <a:extLst>
              <a:ext uri="{FF2B5EF4-FFF2-40B4-BE49-F238E27FC236}">
                <a16:creationId xmlns:a16="http://schemas.microsoft.com/office/drawing/2014/main" xmlns="" id="{65639830-A01E-44D9-BCBA-B64BBC2DB464}"/>
              </a:ext>
            </a:extLst>
          </p:cNvPr>
          <p:cNvSpPr>
            <a:spLocks noGrp="1"/>
          </p:cNvSpPr>
          <p:nvPr>
            <p:ph idx="1"/>
          </p:nvPr>
        </p:nvSpPr>
        <p:spPr>
          <a:xfrm>
            <a:off x="2987824" y="1995686"/>
            <a:ext cx="5988335" cy="2846643"/>
          </a:xfrm>
        </p:spPr>
        <p:txBody>
          <a:bodyPr/>
          <a:lstStyle/>
          <a:p>
            <a:pPr marL="0" indent="0" algn="ctr">
              <a:buNone/>
            </a:pPr>
            <a:endParaRPr lang="es-CO" sz="1800" dirty="0">
              <a:solidFill>
                <a:srgbClr val="000000"/>
              </a:solidFill>
              <a:effectLst/>
              <a:latin typeface="Calibri" panose="020F0502020204030204" pitchFamily="34" charset="0"/>
              <a:ea typeface="Calibri" panose="020F0502020204030204" pitchFamily="34" charset="0"/>
            </a:endParaRPr>
          </a:p>
          <a:p>
            <a:pPr marL="0" indent="0" algn="ctr">
              <a:buNone/>
            </a:pPr>
            <a:r>
              <a:rPr lang="es-CO" sz="1800" dirty="0">
                <a:solidFill>
                  <a:schemeClr val="accent1">
                    <a:lumMod val="50000"/>
                  </a:schemeClr>
                </a:solidFill>
                <a:effectLst/>
                <a:latin typeface="Calibri" panose="020F0502020204030204" pitchFamily="34" charset="0"/>
                <a:ea typeface="Calibri" panose="020F0502020204030204" pitchFamily="34" charset="0"/>
              </a:rPr>
              <a:t>El Observatorio del Sistema del Subsidio Familiar, tiene la finalidad de realizar investigaciones, diagnósticos, estudios y evaluación de resultados que serán los insumos para el desarrollo de políticas y facilitar la toma de decisiones, a la vez que provee información consolidada y centralizada sobre el tema. </a:t>
            </a:r>
            <a:endParaRPr lang="es-CO" sz="2000" dirty="0">
              <a:solidFill>
                <a:schemeClr val="accent1">
                  <a:lumMod val="50000"/>
                </a:schemeClr>
              </a:solidFill>
            </a:endParaRPr>
          </a:p>
        </p:txBody>
      </p:sp>
      <p:sp>
        <p:nvSpPr>
          <p:cNvPr id="3" name="Título 2">
            <a:extLst>
              <a:ext uri="{FF2B5EF4-FFF2-40B4-BE49-F238E27FC236}">
                <a16:creationId xmlns:a16="http://schemas.microsoft.com/office/drawing/2014/main" xmlns="" id="{F01428D7-B267-42D4-AC68-85E91BE491D7}"/>
              </a:ext>
            </a:extLst>
          </p:cNvPr>
          <p:cNvSpPr>
            <a:spLocks noGrp="1"/>
          </p:cNvSpPr>
          <p:nvPr>
            <p:ph type="ctrTitle"/>
          </p:nvPr>
        </p:nvSpPr>
        <p:spPr/>
        <p:txBody>
          <a:bodyPr/>
          <a:lstStyle/>
          <a:p>
            <a:r>
              <a:rPr lang="es-CO" dirty="0">
                <a:solidFill>
                  <a:schemeClr val="accent1">
                    <a:lumMod val="50000"/>
                  </a:schemeClr>
                </a:solidFill>
              </a:rPr>
              <a:t>Un Observatorio</a:t>
            </a:r>
          </a:p>
        </p:txBody>
      </p:sp>
    </p:spTree>
    <p:extLst>
      <p:ext uri="{BB962C8B-B14F-4D97-AF65-F5344CB8AC3E}">
        <p14:creationId xmlns:p14="http://schemas.microsoft.com/office/powerpoint/2010/main" val="1622838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33AF5887-99EB-474E-AA55-A2986DC4857C}"/>
              </a:ext>
            </a:extLst>
          </p:cNvPr>
          <p:cNvGraphicFramePr>
            <a:graphicFrameLocks noGrp="1"/>
          </p:cNvGraphicFramePr>
          <p:nvPr>
            <p:ph idx="1"/>
            <p:extLst>
              <p:ext uri="{D42A27DB-BD31-4B8C-83A1-F6EECF244321}">
                <p14:modId xmlns:p14="http://schemas.microsoft.com/office/powerpoint/2010/main" val="3266975175"/>
              </p:ext>
            </p:extLst>
          </p:nvPr>
        </p:nvGraphicFramePr>
        <p:xfrm>
          <a:off x="341716" y="1131590"/>
          <a:ext cx="8412946" cy="3952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a:extLst>
              <a:ext uri="{FF2B5EF4-FFF2-40B4-BE49-F238E27FC236}">
                <a16:creationId xmlns:a16="http://schemas.microsoft.com/office/drawing/2014/main" xmlns="" id="{907609B8-BF01-4120-BB71-12A3087B713F}"/>
              </a:ext>
            </a:extLst>
          </p:cNvPr>
          <p:cNvGrpSpPr/>
          <p:nvPr/>
        </p:nvGrpSpPr>
        <p:grpSpPr>
          <a:xfrm>
            <a:off x="7812360" y="4011910"/>
            <a:ext cx="1123340" cy="1123340"/>
            <a:chOff x="7829091" y="1811426"/>
            <a:chExt cx="1497787" cy="1497787"/>
          </a:xfrm>
          <a:solidFill>
            <a:schemeClr val="accent1">
              <a:lumMod val="20000"/>
              <a:lumOff val="80000"/>
            </a:schemeClr>
          </a:solidFill>
        </p:grpSpPr>
        <p:sp>
          <p:nvSpPr>
            <p:cNvPr id="8" name="Flecha: hacia abajo 7">
              <a:extLst>
                <a:ext uri="{FF2B5EF4-FFF2-40B4-BE49-F238E27FC236}">
                  <a16:creationId xmlns:a16="http://schemas.microsoft.com/office/drawing/2014/main" xmlns="" id="{5F6FDA98-07F5-4EDF-82E7-49A173661D5B}"/>
                </a:ext>
              </a:extLst>
            </p:cNvPr>
            <p:cNvSpPr/>
            <p:nvPr/>
          </p:nvSpPr>
          <p:spPr>
            <a:xfrm>
              <a:off x="7829091" y="1811426"/>
              <a:ext cx="1497787" cy="1497787"/>
            </a:xfrm>
            <a:prstGeom prst="downArrow">
              <a:avLst>
                <a:gd name="adj1" fmla="val 55000"/>
                <a:gd name="adj2" fmla="val 45000"/>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9" name="Flecha: hacia abajo 4">
              <a:extLst>
                <a:ext uri="{FF2B5EF4-FFF2-40B4-BE49-F238E27FC236}">
                  <a16:creationId xmlns:a16="http://schemas.microsoft.com/office/drawing/2014/main" xmlns="" id="{FDB74FBE-7658-4803-A1B7-F165B6C94690}"/>
                </a:ext>
              </a:extLst>
            </p:cNvPr>
            <p:cNvSpPr txBox="1"/>
            <p:nvPr/>
          </p:nvSpPr>
          <p:spPr>
            <a:xfrm>
              <a:off x="8166093" y="1811426"/>
              <a:ext cx="823783" cy="112708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defTabSz="1200150">
                <a:lnSpc>
                  <a:spcPct val="90000"/>
                </a:lnSpc>
                <a:spcBef>
                  <a:spcPct val="0"/>
                </a:spcBef>
                <a:spcAft>
                  <a:spcPct val="35000"/>
                </a:spcAft>
              </a:pPr>
              <a:endParaRPr lang="es-CO" sz="2700"/>
            </a:p>
          </p:txBody>
        </p:sp>
      </p:grpSp>
      <p:sp>
        <p:nvSpPr>
          <p:cNvPr id="3" name="Título 2">
            <a:extLst>
              <a:ext uri="{FF2B5EF4-FFF2-40B4-BE49-F238E27FC236}">
                <a16:creationId xmlns:a16="http://schemas.microsoft.com/office/drawing/2014/main" xmlns="" id="{4A31A942-F162-461E-9DD0-8AB329BE8DFC}"/>
              </a:ext>
            </a:extLst>
          </p:cNvPr>
          <p:cNvSpPr>
            <a:spLocks noGrp="1"/>
          </p:cNvSpPr>
          <p:nvPr>
            <p:ph type="title"/>
          </p:nvPr>
        </p:nvSpPr>
        <p:spPr>
          <a:xfrm>
            <a:off x="628650" y="25831"/>
            <a:ext cx="7886700" cy="994172"/>
          </a:xfrm>
        </p:spPr>
        <p:txBody>
          <a:bodyPr>
            <a:normAutofit fontScale="90000"/>
          </a:bodyPr>
          <a:lstStyle/>
          <a:p>
            <a:pPr algn="ctr"/>
            <a:r>
              <a:rPr lang="es-CO" sz="3600" b="1" dirty="0">
                <a:solidFill>
                  <a:schemeClr val="accent1">
                    <a:lumMod val="50000"/>
                  </a:schemeClr>
                </a:solidFill>
              </a:rPr>
              <a:t>Fases del Observatorio del Sistema del Subsidio Familiar de la SSF.</a:t>
            </a:r>
            <a:endParaRPr lang="es-CO" b="1" dirty="0">
              <a:solidFill>
                <a:schemeClr val="accent1">
                  <a:lumMod val="50000"/>
                </a:schemeClr>
              </a:solidFill>
            </a:endParaRPr>
          </a:p>
        </p:txBody>
      </p:sp>
    </p:spTree>
    <p:extLst>
      <p:ext uri="{BB962C8B-B14F-4D97-AF65-F5344CB8AC3E}">
        <p14:creationId xmlns:p14="http://schemas.microsoft.com/office/powerpoint/2010/main" val="113320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33AF5887-99EB-474E-AA55-A2986DC4857C}"/>
              </a:ext>
            </a:extLst>
          </p:cNvPr>
          <p:cNvGraphicFramePr>
            <a:graphicFrameLocks noGrp="1"/>
          </p:cNvGraphicFramePr>
          <p:nvPr>
            <p:ph idx="1"/>
            <p:extLst>
              <p:ext uri="{D42A27DB-BD31-4B8C-83A1-F6EECF244321}">
                <p14:modId xmlns:p14="http://schemas.microsoft.com/office/powerpoint/2010/main" val="1532632572"/>
              </p:ext>
            </p:extLst>
          </p:nvPr>
        </p:nvGraphicFramePr>
        <p:xfrm>
          <a:off x="395536" y="1059582"/>
          <a:ext cx="8496943" cy="3996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246D063A-A748-436D-9492-05DF26238BFD}"/>
              </a:ext>
            </a:extLst>
          </p:cNvPr>
          <p:cNvSpPr>
            <a:spLocks noGrp="1"/>
          </p:cNvSpPr>
          <p:nvPr>
            <p:ph type="title"/>
          </p:nvPr>
        </p:nvSpPr>
        <p:spPr>
          <a:xfrm>
            <a:off x="628650" y="58736"/>
            <a:ext cx="7886700" cy="994172"/>
          </a:xfrm>
        </p:spPr>
        <p:txBody>
          <a:bodyPr/>
          <a:lstStyle/>
          <a:p>
            <a:pPr algn="ctr"/>
            <a:r>
              <a:rPr lang="es-CO" sz="3200" b="1">
                <a:solidFill>
                  <a:schemeClr val="accent1">
                    <a:lumMod val="50000"/>
                  </a:schemeClr>
                </a:solidFill>
              </a:rPr>
              <a:t>Fases del Observatorio del Sistema del Subsidio Familiar de la SSF.</a:t>
            </a:r>
            <a:endParaRPr lang="es-CO" b="1" dirty="0"/>
          </a:p>
        </p:txBody>
      </p:sp>
    </p:spTree>
    <p:extLst>
      <p:ext uri="{BB962C8B-B14F-4D97-AF65-F5344CB8AC3E}">
        <p14:creationId xmlns:p14="http://schemas.microsoft.com/office/powerpoint/2010/main" val="361170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F01428D7-B267-42D4-AC68-85E91BE491D7}"/>
              </a:ext>
            </a:extLst>
          </p:cNvPr>
          <p:cNvSpPr>
            <a:spLocks noGrp="1"/>
          </p:cNvSpPr>
          <p:nvPr>
            <p:ph type="ctrTitle"/>
          </p:nvPr>
        </p:nvSpPr>
        <p:spPr/>
        <p:txBody>
          <a:bodyPr/>
          <a:lstStyle/>
          <a:p>
            <a:r>
              <a:rPr lang="es-CO" dirty="0">
                <a:solidFill>
                  <a:schemeClr val="accent1">
                    <a:lumMod val="50000"/>
                  </a:schemeClr>
                </a:solidFill>
              </a:rPr>
              <a:t>Fase I </a:t>
            </a:r>
          </a:p>
        </p:txBody>
      </p:sp>
      <p:grpSp>
        <p:nvGrpSpPr>
          <p:cNvPr id="8" name="Grupo 7">
            <a:extLst>
              <a:ext uri="{FF2B5EF4-FFF2-40B4-BE49-F238E27FC236}">
                <a16:creationId xmlns:a16="http://schemas.microsoft.com/office/drawing/2014/main" xmlns="" id="{063B6AF0-B72B-4BDC-B870-35B652ED54AE}"/>
              </a:ext>
            </a:extLst>
          </p:cNvPr>
          <p:cNvGrpSpPr/>
          <p:nvPr/>
        </p:nvGrpSpPr>
        <p:grpSpPr>
          <a:xfrm>
            <a:off x="5220072" y="1275606"/>
            <a:ext cx="3157414" cy="3116635"/>
            <a:chOff x="0" y="-332508"/>
            <a:chExt cx="6747746" cy="4937528"/>
          </a:xfrm>
        </p:grpSpPr>
        <p:grpSp>
          <p:nvGrpSpPr>
            <p:cNvPr id="9" name="Grupo 8">
              <a:extLst>
                <a:ext uri="{FF2B5EF4-FFF2-40B4-BE49-F238E27FC236}">
                  <a16:creationId xmlns:a16="http://schemas.microsoft.com/office/drawing/2014/main" xmlns="" id="{8DDBBF5F-5A35-43D1-B4FE-AEA667C17898}"/>
                </a:ext>
              </a:extLst>
            </p:cNvPr>
            <p:cNvGrpSpPr/>
            <p:nvPr/>
          </p:nvGrpSpPr>
          <p:grpSpPr>
            <a:xfrm>
              <a:off x="4064466" y="-332508"/>
              <a:ext cx="2683280" cy="4496166"/>
              <a:chOff x="3413302" y="-644235"/>
              <a:chExt cx="2683280" cy="4496166"/>
            </a:xfrm>
          </p:grpSpPr>
          <p:pic>
            <p:nvPicPr>
              <p:cNvPr id="11" name="Imagen 10">
                <a:extLst>
                  <a:ext uri="{FF2B5EF4-FFF2-40B4-BE49-F238E27FC236}">
                    <a16:creationId xmlns:a16="http://schemas.microsoft.com/office/drawing/2014/main" xmlns="" id="{47C88C10-D0FB-4EC2-AE04-95E53371EC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612"/>
              <a:stretch/>
            </p:blipFill>
            <p:spPr bwMode="auto">
              <a:xfrm>
                <a:off x="3630041" y="2014046"/>
                <a:ext cx="2466541" cy="1837885"/>
              </a:xfrm>
              <a:prstGeom prst="rect">
                <a:avLst/>
              </a:prstGeom>
              <a:noFill/>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xmlns="" id="{74B2A276-1D22-47AC-A7BD-DA4D1DE9F8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3302" y="-644235"/>
                <a:ext cx="2517540" cy="2632364"/>
              </a:xfrm>
              <a:prstGeom prst="rect">
                <a:avLst/>
              </a:prstGeom>
              <a:noFill/>
              <a:ln>
                <a:noFill/>
              </a:ln>
            </p:spPr>
          </p:pic>
        </p:grpSp>
        <p:pic>
          <p:nvPicPr>
            <p:cNvPr id="10" name="Imagen 9">
              <a:extLst>
                <a:ext uri="{FF2B5EF4-FFF2-40B4-BE49-F238E27FC236}">
                  <a16:creationId xmlns:a16="http://schemas.microsoft.com/office/drawing/2014/main" xmlns="" id="{C9662883-088B-4B48-A073-888678096D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756275" cy="4605020"/>
            </a:xfrm>
            <a:prstGeom prst="rect">
              <a:avLst/>
            </a:prstGeom>
            <a:noFill/>
            <a:ln>
              <a:noFill/>
            </a:ln>
          </p:spPr>
        </p:pic>
      </p:grpSp>
      <p:sp>
        <p:nvSpPr>
          <p:cNvPr id="13" name="Marcador de contenido 1">
            <a:extLst>
              <a:ext uri="{FF2B5EF4-FFF2-40B4-BE49-F238E27FC236}">
                <a16:creationId xmlns:a16="http://schemas.microsoft.com/office/drawing/2014/main" xmlns="" id="{5EC61986-7973-4537-8CD5-E21C6C7BEC75}"/>
              </a:ext>
            </a:extLst>
          </p:cNvPr>
          <p:cNvSpPr>
            <a:spLocks noGrp="1"/>
          </p:cNvSpPr>
          <p:nvPr>
            <p:ph idx="1"/>
          </p:nvPr>
        </p:nvSpPr>
        <p:spPr>
          <a:xfrm>
            <a:off x="579678" y="1207300"/>
            <a:ext cx="4176464" cy="3492497"/>
          </a:xfrm>
        </p:spPr>
        <p:txBody>
          <a:bodyPr>
            <a:normAutofit/>
          </a:bodyPr>
          <a:lstStyle/>
          <a:p>
            <a:pPr>
              <a:buFont typeface="Wingdings" panose="05000000000000000000" pitchFamily="2" charset="2"/>
              <a:buChar char="Ø"/>
            </a:pPr>
            <a:r>
              <a:rPr lang="es-MX" sz="2000" dirty="0">
                <a:solidFill>
                  <a:schemeClr val="accent1">
                    <a:lumMod val="50000"/>
                  </a:schemeClr>
                </a:solidFill>
              </a:rPr>
              <a:t> Se definió el nombre del Observatorio.</a:t>
            </a:r>
          </a:p>
          <a:p>
            <a:pPr>
              <a:buFont typeface="Wingdings" panose="05000000000000000000" pitchFamily="2" charset="2"/>
              <a:buChar char="Ø"/>
            </a:pPr>
            <a:r>
              <a:rPr lang="es-MX" sz="2000" dirty="0">
                <a:solidFill>
                  <a:schemeClr val="accent1">
                    <a:lumMod val="50000"/>
                  </a:schemeClr>
                </a:solidFill>
              </a:rPr>
              <a:t>Se realizo Benchmarking de Observatorios en Colombia y América Latina </a:t>
            </a:r>
          </a:p>
          <a:p>
            <a:pPr>
              <a:buFont typeface="Wingdings" panose="05000000000000000000" pitchFamily="2" charset="2"/>
              <a:buChar char="Ø"/>
            </a:pPr>
            <a:r>
              <a:rPr lang="es-MX" sz="2000" dirty="0">
                <a:solidFill>
                  <a:schemeClr val="accent1">
                    <a:lumMod val="50000"/>
                  </a:schemeClr>
                </a:solidFill>
              </a:rPr>
              <a:t>Se desarrollo del Logo del Observatorio.</a:t>
            </a:r>
          </a:p>
          <a:p>
            <a:pPr>
              <a:buFont typeface="Wingdings" panose="05000000000000000000" pitchFamily="2" charset="2"/>
              <a:buChar char="Ø"/>
            </a:pPr>
            <a:r>
              <a:rPr lang="es-MX" sz="2000" dirty="0">
                <a:solidFill>
                  <a:schemeClr val="accent1">
                    <a:lumMod val="50000"/>
                  </a:schemeClr>
                </a:solidFill>
              </a:rPr>
              <a:t>Se desarrollo el documento marco del Observatorio.</a:t>
            </a:r>
          </a:p>
          <a:p>
            <a:pPr>
              <a:buFont typeface="Wingdings" panose="05000000000000000000" pitchFamily="2" charset="2"/>
              <a:buChar char="Ø"/>
            </a:pPr>
            <a:endParaRPr lang="es-CO" sz="2000" dirty="0">
              <a:solidFill>
                <a:schemeClr val="accent1">
                  <a:lumMod val="50000"/>
                </a:schemeClr>
              </a:solidFill>
            </a:endParaRPr>
          </a:p>
        </p:txBody>
      </p:sp>
    </p:spTree>
    <p:extLst>
      <p:ext uri="{BB962C8B-B14F-4D97-AF65-F5344CB8AC3E}">
        <p14:creationId xmlns:p14="http://schemas.microsoft.com/office/powerpoint/2010/main" val="53629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A057224-076F-4ABF-A574-858B237298C8}"/>
              </a:ext>
            </a:extLst>
          </p:cNvPr>
          <p:cNvSpPr>
            <a:spLocks noGrp="1"/>
          </p:cNvSpPr>
          <p:nvPr>
            <p:ph type="ctrTitle"/>
          </p:nvPr>
        </p:nvSpPr>
        <p:spPr>
          <a:xfrm>
            <a:off x="827584" y="411510"/>
            <a:ext cx="6912768" cy="925324"/>
          </a:xfrm>
        </p:spPr>
        <p:txBody>
          <a:bodyPr/>
          <a:lstStyle/>
          <a:p>
            <a:pPr algn="ctr"/>
            <a:r>
              <a:rPr lang="es-MX" sz="1800" b="1" i="0" u="none" strike="noStrike" baseline="0" dirty="0">
                <a:solidFill>
                  <a:schemeClr val="accent5"/>
                </a:solidFill>
                <a:latin typeface="Arial" panose="020B0604020202020204" pitchFamily="34" charset="0"/>
              </a:rPr>
              <a:t>¿Qué es un Observatorio Social?</a:t>
            </a:r>
            <a:endParaRPr lang="es-CO" dirty="0">
              <a:solidFill>
                <a:schemeClr val="accent5"/>
              </a:solidFill>
            </a:endParaRPr>
          </a:p>
        </p:txBody>
      </p:sp>
      <p:pic>
        <p:nvPicPr>
          <p:cNvPr id="5" name="Imagen 4">
            <a:extLst>
              <a:ext uri="{FF2B5EF4-FFF2-40B4-BE49-F238E27FC236}">
                <a16:creationId xmlns:a16="http://schemas.microsoft.com/office/drawing/2014/main" xmlns="" id="{C78B7570-0AA8-49ED-83D2-ADB4FC8B00B7}"/>
              </a:ext>
            </a:extLst>
          </p:cNvPr>
          <p:cNvPicPr>
            <a:picLocks noChangeAspect="1"/>
          </p:cNvPicPr>
          <p:nvPr/>
        </p:nvPicPr>
        <p:blipFill>
          <a:blip r:embed="rId2"/>
          <a:stretch>
            <a:fillRect/>
          </a:stretch>
        </p:blipFill>
        <p:spPr>
          <a:xfrm>
            <a:off x="676275" y="1203598"/>
            <a:ext cx="7791450" cy="3009900"/>
          </a:xfrm>
          <a:prstGeom prst="rect">
            <a:avLst/>
          </a:prstGeom>
        </p:spPr>
      </p:pic>
    </p:spTree>
    <p:extLst>
      <p:ext uri="{BB962C8B-B14F-4D97-AF65-F5344CB8AC3E}">
        <p14:creationId xmlns:p14="http://schemas.microsoft.com/office/powerpoint/2010/main" val="91863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9FE55376-DE14-4527-BEB0-769C16DADC58}"/>
              </a:ext>
            </a:extLst>
          </p:cNvPr>
          <p:cNvPicPr>
            <a:picLocks noChangeAspect="1"/>
          </p:cNvPicPr>
          <p:nvPr/>
        </p:nvPicPr>
        <p:blipFill>
          <a:blip r:embed="rId2"/>
          <a:stretch>
            <a:fillRect/>
          </a:stretch>
        </p:blipFill>
        <p:spPr>
          <a:xfrm>
            <a:off x="251520" y="614362"/>
            <a:ext cx="8839200" cy="3914775"/>
          </a:xfrm>
          <a:prstGeom prst="rect">
            <a:avLst/>
          </a:prstGeom>
        </p:spPr>
      </p:pic>
    </p:spTree>
    <p:extLst>
      <p:ext uri="{BB962C8B-B14F-4D97-AF65-F5344CB8AC3E}">
        <p14:creationId xmlns:p14="http://schemas.microsoft.com/office/powerpoint/2010/main" val="166706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utoShape 2" descr="Resultado de imagen para icono solidarid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4" name="AutoShape 7" descr="Resultado de imagen para icono mujer trabajo agricol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7" name="Marcador de contenido 2">
            <a:extLst>
              <a:ext uri="{FF2B5EF4-FFF2-40B4-BE49-F238E27FC236}">
                <a16:creationId xmlns:a16="http://schemas.microsoft.com/office/drawing/2014/main" xmlns="" id="{F4D4180D-588C-4ED4-85D2-B9CD72C23AFD}"/>
              </a:ext>
            </a:extLst>
          </p:cNvPr>
          <p:cNvGraphicFramePr>
            <a:graphicFrameLocks noGrp="1"/>
          </p:cNvGraphicFramePr>
          <p:nvPr>
            <p:ph idx="1"/>
            <p:extLst>
              <p:ext uri="{D42A27DB-BD31-4B8C-83A1-F6EECF244321}">
                <p14:modId xmlns:p14="http://schemas.microsoft.com/office/powerpoint/2010/main" val="1819984725"/>
              </p:ext>
            </p:extLst>
          </p:nvPr>
        </p:nvGraphicFramePr>
        <p:xfrm>
          <a:off x="307974" y="843558"/>
          <a:ext cx="5056113" cy="417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3">
            <a:extLst>
              <a:ext uri="{FF2B5EF4-FFF2-40B4-BE49-F238E27FC236}">
                <a16:creationId xmlns:a16="http://schemas.microsoft.com/office/drawing/2014/main" xmlns="" id="{5CA69D71-173C-4E50-B57A-E3BBB27C8A10}"/>
              </a:ext>
            </a:extLst>
          </p:cNvPr>
          <p:cNvSpPr txBox="1">
            <a:spLocks/>
          </p:cNvSpPr>
          <p:nvPr/>
        </p:nvSpPr>
        <p:spPr>
          <a:xfrm>
            <a:off x="5580112" y="1203598"/>
            <a:ext cx="3255913" cy="3456384"/>
          </a:xfrm>
          <a:prstGeom prst="rect">
            <a:avLst/>
          </a:prstGeom>
        </p:spPr>
        <p:txBody>
          <a:bodyP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s-CO" sz="3200" dirty="0">
                <a:solidFill>
                  <a:schemeClr val="accent1">
                    <a:lumMod val="50000"/>
                  </a:schemeClr>
                </a:solidFill>
              </a:rPr>
              <a:t>Acciones para el diseño y construcción del Observatorio del Sistema del Subsidio Familiar</a:t>
            </a:r>
          </a:p>
        </p:txBody>
      </p:sp>
    </p:spTree>
    <p:extLst>
      <p:ext uri="{BB962C8B-B14F-4D97-AF65-F5344CB8AC3E}">
        <p14:creationId xmlns:p14="http://schemas.microsoft.com/office/powerpoint/2010/main" val="26119967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64796B88B7B384EA9E2D8CCD3CA660B" ma:contentTypeVersion="7" ma:contentTypeDescription="Crear nuevo documento." ma:contentTypeScope="" ma:versionID="1c100189c7c57e512b7f0614af653b53">
  <xsd:schema xmlns:xsd="http://www.w3.org/2001/XMLSchema" xmlns:xs="http://www.w3.org/2001/XMLSchema" xmlns:p="http://schemas.microsoft.com/office/2006/metadata/properties" xmlns:ns3="8234ecda-c067-45a8-8efd-74e050ff6f99" targetNamespace="http://schemas.microsoft.com/office/2006/metadata/properties" ma:root="true" ma:fieldsID="b7bddd9bd247342df7f9797f04578dca" ns3:_="">
    <xsd:import namespace="8234ecda-c067-45a8-8efd-74e050ff6f9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34ecda-c067-45a8-8efd-74e050ff6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7B0E0-E63B-45AD-9D4C-D8131936DC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34ecda-c067-45a8-8efd-74e050ff6f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127516-88D3-4C3C-B5F4-69F0CDBA2288}">
  <ds:schemaRefs>
    <ds:schemaRef ds:uri="http://schemas.openxmlformats.org/package/2006/metadata/core-properties"/>
    <ds:schemaRef ds:uri="http://www.w3.org/XML/1998/namespace"/>
    <ds:schemaRef ds:uri="http://schemas.microsoft.com/office/2006/documentManagement/types"/>
    <ds:schemaRef ds:uri="http://purl.org/dc/dcmitype/"/>
    <ds:schemaRef ds:uri="http://purl.org/dc/elements/1.1/"/>
    <ds:schemaRef ds:uri="http://schemas.microsoft.com/office/2006/metadata/properties"/>
    <ds:schemaRef ds:uri="http://purl.org/dc/terms/"/>
    <ds:schemaRef ds:uri="http://schemas.microsoft.com/office/infopath/2007/PartnerControls"/>
    <ds:schemaRef ds:uri="8234ecda-c067-45a8-8efd-74e050ff6f99"/>
  </ds:schemaRefs>
</ds:datastoreItem>
</file>

<file path=customXml/itemProps3.xml><?xml version="1.0" encoding="utf-8"?>
<ds:datastoreItem xmlns:ds="http://schemas.openxmlformats.org/officeDocument/2006/customXml" ds:itemID="{1CFC00F6-87D9-4AF8-A95A-823AB348D8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6846</TotalTime>
  <Words>956</Words>
  <Application>Microsoft Office PowerPoint</Application>
  <PresentationFormat>Presentación en pantalla (16:9)</PresentationFormat>
  <Paragraphs>82</Paragraphs>
  <Slides>18</Slides>
  <Notes>3</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8" baseType="lpstr">
      <vt:lpstr>Arial</vt:lpstr>
      <vt:lpstr>Calibri</vt:lpstr>
      <vt:lpstr>Calibri Light</vt:lpstr>
      <vt:lpstr>Century Gothic</vt:lpstr>
      <vt:lpstr>Symbol</vt:lpstr>
      <vt:lpstr>Tahoma</vt:lpstr>
      <vt:lpstr>Times New Roman</vt:lpstr>
      <vt:lpstr>Wingdings</vt:lpstr>
      <vt:lpstr>Tema de Office</vt:lpstr>
      <vt:lpstr>Worksheet</vt:lpstr>
      <vt:lpstr>Presentación de PowerPoint</vt:lpstr>
      <vt:lpstr>Presentación de PowerPoint</vt:lpstr>
      <vt:lpstr>Un Observatorio</vt:lpstr>
      <vt:lpstr>Fases del Observatorio del Sistema del Subsidio Familiar de la SSF.</vt:lpstr>
      <vt:lpstr>Fases del Observatorio del Sistema del Subsidio Familiar de la SSF.</vt:lpstr>
      <vt:lpstr>Fase I </vt:lpstr>
      <vt:lpstr>¿Qué es un Observatorio Social?</vt:lpstr>
      <vt:lpstr>Presentación de PowerPoint</vt:lpstr>
      <vt:lpstr>Presentación de PowerPoint</vt:lpstr>
      <vt:lpstr>Logo y nombre del Observatorio </vt:lpstr>
      <vt:lpstr>Fase II </vt:lpstr>
      <vt:lpstr>Misión       Visión </vt:lpstr>
      <vt:lpstr>Objetivos Estratégicos       </vt:lpstr>
      <vt:lpstr> Alcance y propuesta de valor        </vt:lpstr>
      <vt:lpstr> Líneas de Investigación         </vt:lpstr>
      <vt:lpstr>Plan de Trabajo 2021</vt:lpstr>
      <vt:lpstr>Plan de Trabajo 2022</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Brandon Steve Rojas Guerra</dc:creator>
  <cp:lastModifiedBy>Martha Lucia Gomez Rodriguez</cp:lastModifiedBy>
  <cp:revision>540</cp:revision>
  <dcterms:created xsi:type="dcterms:W3CDTF">2017-04-24T19:14:11Z</dcterms:created>
  <dcterms:modified xsi:type="dcterms:W3CDTF">2021-11-09T15:57:56Z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0x010100C64796B88B7B384EA9E2D8CCD3CA660B</vt:lpwstr>
  </property>
</Properties>
</file>